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5EE"/>
          </a:solidFill>
        </a:fill>
      </a:tcStyle>
    </a:wholeTbl>
    <a:band2H>
      <a:tcTxStyle b="def" i="def"/>
      <a:tcStyle>
        <a:tcBdr/>
        <a:fill>
          <a:solidFill>
            <a:srgbClr val="EEF2F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2D7"/>
          </a:solidFill>
        </a:fill>
      </a:tcStyle>
    </a:wholeTbl>
    <a:band2H>
      <a:tcTxStyle b="def" i="def"/>
      <a:tcStyle>
        <a:tcBdr/>
        <a:fill>
          <a:solidFill>
            <a:srgbClr val="F0F1EC"/>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ADA"/>
          </a:solidFill>
        </a:fill>
      </a:tcStyle>
    </a:wholeTbl>
    <a:band2H>
      <a:tcTxStyle b="def" i="def"/>
      <a:tcStyle>
        <a:tcBdr/>
        <a:fill>
          <a:solidFill>
            <a:srgbClr val="EEEDED"/>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5" name="Shape 105"/>
          <p:cNvSpPr/>
          <p:nvPr>
            <p:ph type="sldImg"/>
          </p:nvPr>
        </p:nvSpPr>
        <p:spPr>
          <a:xfrm>
            <a:off x="1143000" y="685800"/>
            <a:ext cx="4572000" cy="3429000"/>
          </a:xfrm>
          <a:prstGeom prst="rect">
            <a:avLst/>
          </a:prstGeom>
        </p:spPr>
        <p:txBody>
          <a:bodyPr/>
          <a:lstStyle/>
          <a:p>
            <a:pPr/>
          </a:p>
        </p:txBody>
      </p:sp>
      <p:sp>
        <p:nvSpPr>
          <p:cNvPr id="106" name="Shape 10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2" name="Rectangle 6"/>
          <p:cNvSpPr/>
          <p:nvPr/>
        </p:nvSpPr>
        <p:spPr>
          <a:xfrm>
            <a:off x="231139" y="243840"/>
            <a:ext cx="11724642" cy="6377940"/>
          </a:xfrm>
          <a:prstGeom prst="rect">
            <a:avLst/>
          </a:prstGeom>
          <a:solidFill>
            <a:schemeClr val="accent1"/>
          </a:solidFill>
          <a:ln w="12700">
            <a:solidFill>
              <a:srgbClr val="FFFFFF"/>
            </a:solidFill>
          </a:ln>
        </p:spPr>
        <p:txBody>
          <a:bodyPr lIns="45719" rIns="45719"/>
          <a:lstStyle/>
          <a:p>
            <a:pPr/>
          </a:p>
        </p:txBody>
      </p:sp>
      <p:sp>
        <p:nvSpPr>
          <p:cNvPr id="13" name="Title Text"/>
          <p:cNvSpPr txBox="1"/>
          <p:nvPr>
            <p:ph type="title"/>
          </p:nvPr>
        </p:nvSpPr>
        <p:spPr>
          <a:xfrm>
            <a:off x="1109980" y="882375"/>
            <a:ext cx="9966960" cy="2926081"/>
          </a:xfrm>
          <a:prstGeom prst="rect">
            <a:avLst/>
          </a:prstGeom>
        </p:spPr>
        <p:txBody>
          <a:bodyPr anchor="b"/>
          <a:lstStyle>
            <a:lvl1pPr algn="ctr">
              <a:lnSpc>
                <a:spcPct val="85000"/>
              </a:lnSpc>
              <a:defRPr b="1" cap="all" sz="7200">
                <a:solidFill>
                  <a:srgbClr val="FFFFFF"/>
                </a:solidFill>
              </a:defRPr>
            </a:lvl1pPr>
          </a:lstStyle>
          <a:p>
            <a:pPr/>
            <a:r>
              <a:t>Title Text</a:t>
            </a:r>
          </a:p>
        </p:txBody>
      </p:sp>
      <p:sp>
        <p:nvSpPr>
          <p:cNvPr id="14" name="Body Level One…"/>
          <p:cNvSpPr txBox="1"/>
          <p:nvPr>
            <p:ph type="body" sz="quarter" idx="1"/>
          </p:nvPr>
        </p:nvSpPr>
        <p:spPr>
          <a:xfrm>
            <a:off x="1709529" y="3869633"/>
            <a:ext cx="8767862" cy="1388166"/>
          </a:xfrm>
          <a:prstGeom prst="rect">
            <a:avLst/>
          </a:prstGeom>
        </p:spPr>
        <p:txBody>
          <a:bodyPr/>
          <a:lstStyle>
            <a:lvl1pPr marL="0" indent="0" algn="ctr">
              <a:buClrTx/>
              <a:buSzTx/>
              <a:buFontTx/>
              <a:buNone/>
              <a:defRPr>
                <a:solidFill>
                  <a:srgbClr val="FFFFFF"/>
                </a:solidFill>
              </a:defRPr>
            </a:lvl1pPr>
            <a:lvl2pPr marL="0" indent="457200" algn="ctr">
              <a:buClrTx/>
              <a:buSzTx/>
              <a:buFontTx/>
              <a:buNone/>
              <a:defRPr>
                <a:solidFill>
                  <a:srgbClr val="FFFFFF"/>
                </a:solidFill>
              </a:defRPr>
            </a:lvl2pPr>
            <a:lvl3pPr marL="0" indent="914400" algn="ctr">
              <a:buClrTx/>
              <a:buSzTx/>
              <a:buFontTx/>
              <a:buNone/>
              <a:defRPr>
                <a:solidFill>
                  <a:srgbClr val="FFFFFF"/>
                </a:solidFill>
              </a:defRPr>
            </a:lvl3pPr>
            <a:lvl4pPr marL="0" indent="1371600" algn="ctr">
              <a:buClrTx/>
              <a:buSzTx/>
              <a:buFontTx/>
              <a:buNone/>
              <a:defRPr>
                <a:solidFill>
                  <a:srgbClr val="FFFFFF"/>
                </a:solidFill>
              </a:defRPr>
            </a:lvl4pPr>
            <a:lvl5pPr marL="0" indent="1828800" algn="ctr">
              <a:buClrTx/>
              <a:buSzTx/>
              <a:buFont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traight Connector 7"/>
          <p:cNvSpPr/>
          <p:nvPr/>
        </p:nvSpPr>
        <p:spPr>
          <a:xfrm>
            <a:off x="1978660" y="3733800"/>
            <a:ext cx="8229602" cy="0"/>
          </a:xfrm>
          <a:prstGeom prst="line">
            <a:avLst/>
          </a:prstGeom>
          <a:ln w="10000">
            <a:solidFill>
              <a:srgbClr val="FFFFFF"/>
            </a:solidFill>
          </a:ln>
        </p:spPr>
        <p:txBody>
          <a:bodyPr lIns="45719" rIns="45719"/>
          <a:lstStyle/>
          <a:p>
            <a:pPr/>
          </a:p>
        </p:txBody>
      </p:sp>
      <p:sp>
        <p:nvSpPr>
          <p:cNvPr id="16"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body">
    <p:spTree>
      <p:nvGrpSpPr>
        <p:cNvPr id="1" name=""/>
        <p:cNvGrpSpPr/>
        <p:nvPr/>
      </p:nvGrpSpPr>
      <p:grpSpPr>
        <a:xfrm>
          <a:off x="0" y="0"/>
          <a:ext cx="0" cy="0"/>
          <a:chOff x="0" y="0"/>
          <a:chExt cx="0" cy="0"/>
        </a:xfrm>
      </p:grpSpPr>
      <p:sp>
        <p:nvSpPr>
          <p:cNvPr id="96" name="Google Shape;26;p4"/>
          <p:cNvSpPr/>
          <p:nvPr/>
        </p:nvSpPr>
        <p:spPr>
          <a:xfrm>
            <a:off x="-100" y="6727600"/>
            <a:ext cx="12192001" cy="130401"/>
          </a:xfrm>
          <a:prstGeom prst="rect">
            <a:avLst/>
          </a:prstGeom>
          <a:solidFill>
            <a:schemeClr val="accent3"/>
          </a:solidFill>
          <a:ln w="12700">
            <a:miter lim="400000"/>
          </a:ln>
        </p:spPr>
        <p:txBody>
          <a:bodyPr lIns="45719" rIns="45719" anchor="ctr"/>
          <a:lstStyle/>
          <a:p>
            <a:pPr>
              <a:defRPr sz="2400"/>
            </a:pPr>
          </a:p>
        </p:txBody>
      </p:sp>
      <p:sp>
        <p:nvSpPr>
          <p:cNvPr id="97" name="Title Text"/>
          <p:cNvSpPr txBox="1"/>
          <p:nvPr>
            <p:ph type="title"/>
          </p:nvPr>
        </p:nvSpPr>
        <p:spPr>
          <a:xfrm>
            <a:off x="415600" y="593366"/>
            <a:ext cx="11360801" cy="943201"/>
          </a:xfrm>
          <a:prstGeom prst="rect">
            <a:avLst/>
          </a:prstGeom>
        </p:spPr>
        <p:txBody>
          <a:bodyPr lIns="91424" tIns="91424" rIns="91424" bIns="91424" anchor="t"/>
          <a:lstStyle/>
          <a:p>
            <a:pPr/>
            <a:r>
              <a:t>Title Text</a:t>
            </a:r>
          </a:p>
        </p:txBody>
      </p:sp>
      <p:sp>
        <p:nvSpPr>
          <p:cNvPr id="98" name="Body Level One…"/>
          <p:cNvSpPr txBox="1"/>
          <p:nvPr>
            <p:ph type="body" idx="1"/>
          </p:nvPr>
        </p:nvSpPr>
        <p:spPr>
          <a:xfrm>
            <a:off x="415600" y="1688432"/>
            <a:ext cx="11360801" cy="4403601"/>
          </a:xfrm>
          <a:prstGeom prst="rect">
            <a:avLst/>
          </a:prstGeom>
        </p:spPr>
        <p:txBody>
          <a:bodyPr lIns="91424" tIns="91424" rIns="91424" bIns="91424"/>
          <a:lstStyle>
            <a:lvl1pPr marL="609584" indent="-457189">
              <a:spcBef>
                <a:spcPts val="0"/>
              </a:spcBef>
              <a:buSzPts val="2200"/>
              <a:buChar char="●"/>
            </a:lvl1pPr>
            <a:lvl2pPr marL="1261502" indent="-465655">
              <a:spcBef>
                <a:spcPts val="0"/>
              </a:spcBef>
              <a:buSzPts val="2200"/>
              <a:buChar char="○"/>
            </a:lvl2pPr>
            <a:lvl3pPr marL="1922825" indent="-517394">
              <a:spcBef>
                <a:spcPts val="0"/>
              </a:spcBef>
              <a:buSzPts val="2200"/>
              <a:buChar char="■"/>
            </a:lvl3pPr>
            <a:lvl4pPr marL="2597085" indent="-582069">
              <a:spcBef>
                <a:spcPts val="0"/>
              </a:spcBef>
              <a:buSzPts val="2200"/>
              <a:buChar char="●"/>
            </a:lvl4pPr>
            <a:lvl5pPr marL="3206670" indent="-582069">
              <a:spcBef>
                <a:spcPts val="0"/>
              </a:spcBef>
              <a:buSzPts val="2200"/>
              <a:buChar char="○"/>
            </a:lvl5pPr>
          </a:lstStyle>
          <a:p>
            <a:pPr/>
            <a:r>
              <a:t>Body Level One</a:t>
            </a:r>
          </a:p>
          <a:p>
            <a:pPr lvl="1"/>
            <a:r>
              <a:t>Body Level Two</a:t>
            </a:r>
          </a:p>
          <a:p>
            <a:pPr lvl="2"/>
            <a:r>
              <a:t>Body Level Three</a:t>
            </a:r>
          </a:p>
          <a:p>
            <a:pPr lvl="3"/>
            <a:r>
              <a:t>Body Level Four</a:t>
            </a:r>
          </a:p>
          <a:p>
            <a:pPr lvl="4"/>
            <a:r>
              <a:t>Body Level Five</a:t>
            </a:r>
          </a:p>
        </p:txBody>
      </p:sp>
      <p:sp>
        <p:nvSpPr>
          <p:cNvPr id="99" name="Slide Number"/>
          <p:cNvSpPr txBox="1"/>
          <p:nvPr>
            <p:ph type="sldNum" sz="quarter" idx="2"/>
          </p:nvPr>
        </p:nvSpPr>
        <p:spPr>
          <a:xfrm>
            <a:off x="11686065" y="6299697"/>
            <a:ext cx="342147" cy="360651"/>
          </a:xfrm>
          <a:prstGeom prst="rect">
            <a:avLst/>
          </a:prstGeom>
        </p:spPr>
        <p:txBody>
          <a:bodyPr lIns="91424" tIns="91424" rIns="91424" bIns="91424">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3" name="Title Text"/>
          <p:cNvSpPr txBox="1"/>
          <p:nvPr>
            <p:ph type="title"/>
          </p:nvPr>
        </p:nvSpPr>
        <p:spPr>
          <a:prstGeom prst="rect">
            <a:avLst/>
          </a:prstGeom>
        </p:spPr>
        <p:txBody>
          <a:bodyPr/>
          <a:lstStyle/>
          <a:p>
            <a:pPr/>
            <a:r>
              <a:t>Title Text</a:t>
            </a:r>
          </a:p>
        </p:txBody>
      </p:sp>
      <p:sp>
        <p:nvSpPr>
          <p:cNvPr id="24" name="Body Level One…"/>
          <p:cNvSpPr txBox="1"/>
          <p:nvPr>
            <p:ph type="body" idx="1"/>
          </p:nvPr>
        </p:nvSpPr>
        <p:spPr>
          <a:xfrm>
            <a:off x="1143000" y="2057400"/>
            <a:ext cx="9872872" cy="4038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2" name="Title Text"/>
          <p:cNvSpPr txBox="1"/>
          <p:nvPr>
            <p:ph type="title"/>
          </p:nvPr>
        </p:nvSpPr>
        <p:spPr>
          <a:xfrm>
            <a:off x="1106424" y="1173574"/>
            <a:ext cx="9966960" cy="2926081"/>
          </a:xfrm>
          <a:prstGeom prst="rect">
            <a:avLst/>
          </a:prstGeom>
        </p:spPr>
        <p:txBody>
          <a:bodyPr anchor="b"/>
          <a:lstStyle>
            <a:lvl1pPr algn="ctr">
              <a:lnSpc>
                <a:spcPct val="85000"/>
              </a:lnSpc>
              <a:defRPr cap="all" sz="7200"/>
            </a:lvl1pPr>
          </a:lstStyle>
          <a:p>
            <a:pPr/>
            <a:r>
              <a:t>Title Text</a:t>
            </a:r>
          </a:p>
        </p:txBody>
      </p:sp>
      <p:sp>
        <p:nvSpPr>
          <p:cNvPr id="33" name="Body Level One…"/>
          <p:cNvSpPr txBox="1"/>
          <p:nvPr>
            <p:ph type="body" sz="quarter" idx="1"/>
          </p:nvPr>
        </p:nvSpPr>
        <p:spPr>
          <a:xfrm>
            <a:off x="1709927" y="4154520"/>
            <a:ext cx="8769097" cy="1363807"/>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4" name="Straight Connector 6"/>
          <p:cNvSpPr/>
          <p:nvPr/>
        </p:nvSpPr>
        <p:spPr>
          <a:xfrm>
            <a:off x="1981200" y="4020408"/>
            <a:ext cx="8229602" cy="1"/>
          </a:xfrm>
          <a:prstGeom prst="line">
            <a:avLst/>
          </a:prstGeom>
          <a:ln w="10000">
            <a:solidFill>
              <a:schemeClr val="accent1"/>
            </a:solidFill>
          </a:ln>
        </p:spPr>
        <p:txBody>
          <a:bodyPr lIns="45719" rIns="45719"/>
          <a:lstStyle/>
          <a:p>
            <a:pP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2" name="Title Text"/>
          <p:cNvSpPr txBox="1"/>
          <p:nvPr>
            <p:ph type="title"/>
          </p:nvPr>
        </p:nvSpPr>
        <p:spPr>
          <a:prstGeom prst="rect">
            <a:avLst/>
          </a:prstGeom>
        </p:spPr>
        <p:txBody>
          <a:bodyPr/>
          <a:lstStyle/>
          <a:p>
            <a:pPr/>
            <a:r>
              <a:t>Title Text</a:t>
            </a:r>
          </a:p>
        </p:txBody>
      </p:sp>
      <p:sp>
        <p:nvSpPr>
          <p:cNvPr id="43" name="Body Level One…"/>
          <p:cNvSpPr txBox="1"/>
          <p:nvPr>
            <p:ph type="body" sz="half" idx="1"/>
          </p:nvPr>
        </p:nvSpPr>
        <p:spPr>
          <a:xfrm>
            <a:off x="1143000" y="2057399"/>
            <a:ext cx="4754880"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1" name="Title Text"/>
          <p:cNvSpPr txBox="1"/>
          <p:nvPr>
            <p:ph type="title"/>
          </p:nvPr>
        </p:nvSpPr>
        <p:spPr>
          <a:prstGeom prst="rect">
            <a:avLst/>
          </a:prstGeom>
        </p:spPr>
        <p:txBody>
          <a:bodyPr/>
          <a:lstStyle/>
          <a:p>
            <a:pPr/>
            <a:r>
              <a:t>Title Text</a:t>
            </a:r>
          </a:p>
        </p:txBody>
      </p:sp>
      <p:sp>
        <p:nvSpPr>
          <p:cNvPr id="52" name="Body Level One…"/>
          <p:cNvSpPr txBox="1"/>
          <p:nvPr>
            <p:ph type="body" sz="quarter" idx="1"/>
          </p:nvPr>
        </p:nvSpPr>
        <p:spPr>
          <a:xfrm>
            <a:off x="1143000" y="2001510"/>
            <a:ext cx="4754880" cy="777241"/>
          </a:xfrm>
          <a:prstGeom prst="rect">
            <a:avLst/>
          </a:prstGeom>
        </p:spPr>
        <p:txBody>
          <a:bodyPr anchor="ctr"/>
          <a:lstStyle>
            <a:lvl1pPr marL="0" indent="0">
              <a:spcBef>
                <a:spcPts val="0"/>
              </a:spcBef>
              <a:buClrTx/>
              <a:buSzTx/>
              <a:buFontTx/>
              <a:buNone/>
              <a:defRPr b="1" sz="2400"/>
            </a:lvl1pPr>
            <a:lvl2pPr marL="0" indent="457200">
              <a:spcBef>
                <a:spcPts val="0"/>
              </a:spcBef>
              <a:buClrTx/>
              <a:buSzTx/>
              <a:buFontTx/>
              <a:buNone/>
              <a:defRPr b="1" sz="2400"/>
            </a:lvl2pPr>
            <a:lvl3pPr marL="0" indent="914400">
              <a:spcBef>
                <a:spcPts val="0"/>
              </a:spcBef>
              <a:buClrTx/>
              <a:buSzTx/>
              <a:buFontTx/>
              <a:buNone/>
              <a:defRPr b="1" sz="2400"/>
            </a:lvl3pPr>
            <a:lvl4pPr marL="0" indent="1371600">
              <a:spcBef>
                <a:spcPts val="0"/>
              </a:spcBef>
              <a:buClrTx/>
              <a:buSzTx/>
              <a:buFontTx/>
              <a:buNone/>
              <a:defRPr b="1" sz="2400"/>
            </a:lvl4pPr>
            <a:lvl5pPr marL="0" indent="1828800">
              <a:spcBef>
                <a:spcPts val="0"/>
              </a:spcBef>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3" name="Text Placeholder 4"/>
          <p:cNvSpPr/>
          <p:nvPr>
            <p:ph type="body" sz="quarter" idx="21"/>
          </p:nvPr>
        </p:nvSpPr>
        <p:spPr>
          <a:xfrm>
            <a:off x="6269173" y="1999032"/>
            <a:ext cx="4754881" cy="777241"/>
          </a:xfrm>
          <a:prstGeom prst="rect">
            <a:avLst/>
          </a:prstGeom>
        </p:spPr>
        <p:txBody>
          <a:bodyPr anchor="ctr"/>
          <a:lstStyle/>
          <a:p>
            <a:pPr marL="0" indent="0">
              <a:spcBef>
                <a:spcPts val="0"/>
              </a:spcBef>
              <a:buClrTx/>
              <a:buSzTx/>
              <a:buFontTx/>
              <a:buNone/>
              <a:defRPr b="1" sz="2400"/>
            </a:pP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1" name="Title Text"/>
          <p:cNvSpPr txBox="1"/>
          <p:nvPr>
            <p:ph type="title"/>
          </p:nvPr>
        </p:nvSpPr>
        <p:spPr>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6" name="Title Text"/>
          <p:cNvSpPr txBox="1"/>
          <p:nvPr>
            <p:ph type="title"/>
          </p:nvPr>
        </p:nvSpPr>
        <p:spPr>
          <a:xfrm>
            <a:off x="1143000" y="1097280"/>
            <a:ext cx="3931921" cy="1737361"/>
          </a:xfrm>
          <a:prstGeom prst="rect">
            <a:avLst/>
          </a:prstGeom>
        </p:spPr>
        <p:txBody>
          <a:bodyPr anchor="b"/>
          <a:lstStyle>
            <a:lvl1pPr>
              <a:defRPr sz="4000"/>
            </a:lvl1pPr>
          </a:lstStyle>
          <a:p>
            <a:pPr/>
            <a:r>
              <a:t>Title Text</a:t>
            </a:r>
          </a:p>
        </p:txBody>
      </p:sp>
      <p:sp>
        <p:nvSpPr>
          <p:cNvPr id="77" name="Body Level One…"/>
          <p:cNvSpPr txBox="1"/>
          <p:nvPr>
            <p:ph type="body" sz="half" idx="1"/>
          </p:nvPr>
        </p:nvSpPr>
        <p:spPr>
          <a:xfrm>
            <a:off x="5852159" y="1097280"/>
            <a:ext cx="5212080" cy="4663441"/>
          </a:xfrm>
          <a:prstGeom prst="rect">
            <a:avLst/>
          </a:prstGeom>
        </p:spPr>
        <p:txBody>
          <a:bodyPr/>
          <a:lstStyle>
            <a:lvl1pPr>
              <a:defRPr sz="3200"/>
            </a:lvl1pPr>
            <a:lvl2pPr marL="483325" indent="-209005">
              <a:defRPr sz="3200"/>
            </a:lvl2pPr>
            <a:lvl3pPr marL="792480" indent="-243840">
              <a:defRPr sz="3200"/>
            </a:lvl3pPr>
            <a:lvl4pPr marL="1115567" indent="-292608">
              <a:defRPr sz="3200"/>
            </a:lvl4pPr>
            <a:lvl5pPr marL="1389888" indent="-292608">
              <a:defRPr sz="3200"/>
            </a:lvl5pPr>
          </a:lstStyle>
          <a:p>
            <a:pPr/>
            <a:r>
              <a:t>Body Level One</a:t>
            </a:r>
          </a:p>
          <a:p>
            <a:pPr lvl="1"/>
            <a:r>
              <a:t>Body Level Two</a:t>
            </a:r>
          </a:p>
          <a:p>
            <a:pPr lvl="2"/>
            <a:r>
              <a:t>Body Level Three</a:t>
            </a:r>
          </a:p>
          <a:p>
            <a:pPr lvl="3"/>
            <a:r>
              <a:t>Body Level Four</a:t>
            </a:r>
          </a:p>
          <a:p>
            <a:pPr lvl="4"/>
            <a:r>
              <a:t>Body Level Five</a:t>
            </a:r>
          </a:p>
        </p:txBody>
      </p:sp>
      <p:sp>
        <p:nvSpPr>
          <p:cNvPr id="78" name="Text Placeholder 3"/>
          <p:cNvSpPr/>
          <p:nvPr>
            <p:ph type="body" sz="quarter" idx="21"/>
          </p:nvPr>
        </p:nvSpPr>
        <p:spPr>
          <a:xfrm>
            <a:off x="1142999" y="2834639"/>
            <a:ext cx="3931922" cy="3017521"/>
          </a:xfrm>
          <a:prstGeom prst="rect">
            <a:avLst/>
          </a:prstGeom>
        </p:spPr>
        <p:txBody>
          <a:bodyPr/>
          <a:lstStyle/>
          <a:p>
            <a:pPr marL="0" indent="0">
              <a:lnSpc>
                <a:spcPct val="100000"/>
              </a:lnSpc>
              <a:spcBef>
                <a:spcPts val="1000"/>
              </a:spcBef>
              <a:buClrTx/>
              <a:buSzTx/>
              <a:buFontTx/>
              <a:buNone/>
              <a:defRPr sz="1700"/>
            </a:pP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6" name="Title Text"/>
          <p:cNvSpPr txBox="1"/>
          <p:nvPr>
            <p:ph type="title"/>
          </p:nvPr>
        </p:nvSpPr>
        <p:spPr>
          <a:xfrm>
            <a:off x="1143000" y="1097280"/>
            <a:ext cx="3931921" cy="1737361"/>
          </a:xfrm>
          <a:prstGeom prst="rect">
            <a:avLst/>
          </a:prstGeom>
        </p:spPr>
        <p:txBody>
          <a:bodyPr anchor="b"/>
          <a:lstStyle>
            <a:lvl1pPr>
              <a:defRPr sz="4000"/>
            </a:lvl1pPr>
          </a:lstStyle>
          <a:p>
            <a:pPr/>
            <a:r>
              <a:t>Title Text</a:t>
            </a:r>
          </a:p>
        </p:txBody>
      </p:sp>
      <p:sp>
        <p:nvSpPr>
          <p:cNvPr id="87" name="Picture Placeholder 2"/>
          <p:cNvSpPr/>
          <p:nvPr>
            <p:ph type="pic" sz="half" idx="21"/>
          </p:nvPr>
        </p:nvSpPr>
        <p:spPr>
          <a:xfrm>
            <a:off x="5413247" y="1069847"/>
            <a:ext cx="6099049" cy="4800601"/>
          </a:xfrm>
          <a:prstGeom prst="rect">
            <a:avLst/>
          </a:prstGeom>
        </p:spPr>
        <p:txBody>
          <a:bodyPr lIns="91439" rIns="91439">
            <a:noAutofit/>
          </a:bodyPr>
          <a:lstStyle/>
          <a:p>
            <a:pPr/>
          </a:p>
        </p:txBody>
      </p:sp>
      <p:sp>
        <p:nvSpPr>
          <p:cNvPr id="88" name="Body Level One…"/>
          <p:cNvSpPr txBox="1"/>
          <p:nvPr>
            <p:ph type="body" sz="quarter" idx="1"/>
          </p:nvPr>
        </p:nvSpPr>
        <p:spPr>
          <a:xfrm>
            <a:off x="1143000" y="2834639"/>
            <a:ext cx="3931921" cy="2880361"/>
          </a:xfrm>
          <a:prstGeom prst="rect">
            <a:avLst/>
          </a:prstGeom>
        </p:spPr>
        <p:txBody>
          <a:bodyPr/>
          <a:lstStyle>
            <a:lvl1pPr marL="0" indent="0">
              <a:lnSpc>
                <a:spcPct val="100000"/>
              </a:lnSpc>
              <a:spcBef>
                <a:spcPts val="1000"/>
              </a:spcBef>
              <a:buClrTx/>
              <a:buSzTx/>
              <a:buFontTx/>
              <a:buNone/>
              <a:defRPr sz="1700"/>
            </a:lvl1pPr>
            <a:lvl2pPr marL="0" indent="457200">
              <a:lnSpc>
                <a:spcPct val="100000"/>
              </a:lnSpc>
              <a:spcBef>
                <a:spcPts val="1000"/>
              </a:spcBef>
              <a:buClrTx/>
              <a:buSzTx/>
              <a:buFontTx/>
              <a:buNone/>
              <a:defRPr sz="1700"/>
            </a:lvl2pPr>
            <a:lvl3pPr marL="0" indent="914400">
              <a:lnSpc>
                <a:spcPct val="100000"/>
              </a:lnSpc>
              <a:spcBef>
                <a:spcPts val="1000"/>
              </a:spcBef>
              <a:buClrTx/>
              <a:buSzTx/>
              <a:buFontTx/>
              <a:buNone/>
              <a:defRPr sz="1700"/>
            </a:lvl3pPr>
            <a:lvl4pPr marL="0" indent="1371600">
              <a:lnSpc>
                <a:spcPct val="100000"/>
              </a:lnSpc>
              <a:spcBef>
                <a:spcPts val="1000"/>
              </a:spcBef>
              <a:buClrTx/>
              <a:buSzTx/>
              <a:buFontTx/>
              <a:buNone/>
              <a:defRPr sz="1700"/>
            </a:lvl4pPr>
            <a:lvl5pPr marL="0" indent="1828800">
              <a:lnSpc>
                <a:spcPct val="100000"/>
              </a:lnSpc>
              <a:spcBef>
                <a:spcPts val="1000"/>
              </a:spcBef>
              <a:buClrTx/>
              <a:buSzTx/>
              <a:buFontTx/>
              <a:buNone/>
              <a:defRPr sz="17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1"/>
        </a:solidFill>
      </p:bgPr>
    </p:bg>
    <p:spTree>
      <p:nvGrpSpPr>
        <p:cNvPr id="1" name=""/>
        <p:cNvGrpSpPr/>
        <p:nvPr/>
      </p:nvGrpSpPr>
      <p:grpSpPr>
        <a:xfrm>
          <a:off x="0" y="0"/>
          <a:ext cx="0" cy="0"/>
          <a:chOff x="0" y="0"/>
          <a:chExt cx="0" cy="0"/>
        </a:xfrm>
      </p:grpSpPr>
      <p:sp>
        <p:nvSpPr>
          <p:cNvPr id="2" name="Rectangle 6"/>
          <p:cNvSpPr/>
          <p:nvPr/>
        </p:nvSpPr>
        <p:spPr>
          <a:xfrm>
            <a:off x="231139" y="243840"/>
            <a:ext cx="11724642" cy="6377940"/>
          </a:xfrm>
          <a:prstGeom prst="rect">
            <a:avLst/>
          </a:prstGeom>
          <a:solidFill>
            <a:srgbClr val="FFFFFF"/>
          </a:solidFill>
          <a:ln w="12700">
            <a:miter lim="400000"/>
          </a:ln>
        </p:spPr>
        <p:txBody>
          <a:bodyPr lIns="45719" rIns="45719"/>
          <a:lstStyle/>
          <a:p>
            <a:pPr/>
          </a:p>
        </p:txBody>
      </p:sp>
      <p:sp>
        <p:nvSpPr>
          <p:cNvPr id="3" name="Title Text"/>
          <p:cNvSpPr txBox="1"/>
          <p:nvPr>
            <p:ph type="title"/>
          </p:nvPr>
        </p:nvSpPr>
        <p:spPr>
          <a:xfrm>
            <a:off x="1143000" y="609600"/>
            <a:ext cx="9875520" cy="13563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0785011" y="6271770"/>
            <a:ext cx="250736" cy="269241"/>
          </a:xfrm>
          <a:prstGeom prst="rect">
            <a:avLst/>
          </a:prstGeom>
          <a:ln w="12700">
            <a:miter lim="400000"/>
          </a:ln>
        </p:spPr>
        <p:txBody>
          <a:bodyPr wrap="none" lIns="45719" rIns="45719" anchor="ctr">
            <a:spAutoFit/>
          </a:bodyPr>
          <a:lstStyle>
            <a:lvl1pPr algn="r">
              <a:defRPr sz="1200">
                <a:solidFill>
                  <a:schemeClr val="accent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chemeClr val="accent1"/>
          </a:solidFill>
          <a:uFillTx/>
          <a:latin typeface="Corbel"/>
          <a:ea typeface="Corbel"/>
          <a:cs typeface="Corbel"/>
          <a:sym typeface="Corbel"/>
        </a:defRPr>
      </a:lvl9pPr>
    </p:titleStyle>
    <p:bodyStyle>
      <a:lvl1pPr marL="228600" marR="0" indent="-182879"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1pPr>
      <a:lvl2pPr marL="475487" marR="0" indent="-201167"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2pPr>
      <a:lvl3pPr marL="772159" marR="0" indent="-223520"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3pPr>
      <a:lvl4pPr marL="1074419" marR="0" indent="-251460"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4pPr>
      <a:lvl5pPr marL="1348740" marR="0" indent="-251460"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5pPr>
      <a:lvl6pPr marL="1685725" marR="0" indent="-314325"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6pPr>
      <a:lvl7pPr marL="1985724" marR="0" indent="-314325"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7pPr>
      <a:lvl8pPr marL="2285725" marR="0" indent="-314325"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8pPr>
      <a:lvl9pPr marL="2585724" marR="0" indent="-314325" algn="l" defTabSz="914400" rtl="0" latinLnBrk="0">
        <a:lnSpc>
          <a:spcPct val="90000"/>
        </a:lnSpc>
        <a:spcBef>
          <a:spcPts val="1400"/>
        </a:spcBef>
        <a:spcAft>
          <a:spcPts val="0"/>
        </a:spcAft>
        <a:buClr>
          <a:schemeClr val="accent1"/>
        </a:buClr>
        <a:buSzPct val="80000"/>
        <a:buFont typeface="Corbel"/>
        <a:buChar char="•"/>
        <a:tabLst/>
        <a:defRPr b="0" baseline="0" cap="none" i="0" spc="0" strike="noStrike" sz="2200" u="none">
          <a:solidFill>
            <a:schemeClr val="accent1"/>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orbe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jpeg"/><Relationship Id="rId5"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itle 1"/>
          <p:cNvSpPr txBox="1"/>
          <p:nvPr>
            <p:ph type="ctrTitle"/>
          </p:nvPr>
        </p:nvSpPr>
        <p:spPr>
          <a:xfrm>
            <a:off x="1109980" y="882375"/>
            <a:ext cx="9966960" cy="2022986"/>
          </a:xfrm>
          <a:prstGeom prst="rect">
            <a:avLst/>
          </a:prstGeom>
        </p:spPr>
        <p:txBody>
          <a:bodyPr/>
          <a:lstStyle>
            <a:lvl1pPr>
              <a:defRPr b="0" sz="5400">
                <a:solidFill>
                  <a:srgbClr val="000000"/>
                </a:solidFill>
                <a:latin typeface="+mn-lt"/>
                <a:ea typeface="+mn-ea"/>
                <a:cs typeface="+mn-cs"/>
                <a:sym typeface="Calibri"/>
              </a:defRPr>
            </a:lvl1pPr>
          </a:lstStyle>
          <a:p>
            <a:pPr/>
            <a:r>
              <a:t>The fight against book bans: How do we move forward?</a:t>
            </a:r>
          </a:p>
        </p:txBody>
      </p:sp>
      <p:sp>
        <p:nvSpPr>
          <p:cNvPr id="109" name="Subtitle 2"/>
          <p:cNvSpPr txBox="1"/>
          <p:nvPr>
            <p:ph type="subTitle" sz="half" idx="1"/>
          </p:nvPr>
        </p:nvSpPr>
        <p:spPr>
          <a:xfrm>
            <a:off x="1709529" y="3869634"/>
            <a:ext cx="8767862" cy="2450086"/>
          </a:xfrm>
          <a:prstGeom prst="rect">
            <a:avLst/>
          </a:prstGeom>
        </p:spPr>
        <p:txBody>
          <a:bodyPr/>
          <a:lstStyle/>
          <a:p>
            <a:pPr>
              <a:defRPr sz="2800">
                <a:solidFill>
                  <a:srgbClr val="000000"/>
                </a:solidFill>
              </a:defRPr>
            </a:pPr>
            <a:r>
              <a:t>Dr. Shannon M. Oltmann</a:t>
            </a:r>
          </a:p>
          <a:p>
            <a:pPr>
              <a:defRPr sz="2800">
                <a:solidFill>
                  <a:srgbClr val="000000"/>
                </a:solidFill>
              </a:defRPr>
            </a:pPr>
            <a:r>
              <a:t>University of Kentucky</a:t>
            </a:r>
          </a:p>
          <a:p>
            <a:pPr>
              <a:defRPr sz="2800">
                <a:solidFill>
                  <a:srgbClr val="000000"/>
                </a:solidFill>
              </a:defRPr>
            </a:pPr>
            <a:r>
              <a:t>June 2023 </a:t>
            </a:r>
          </a:p>
          <a:p>
            <a:pPr>
              <a:defRPr sz="2800">
                <a:solidFill>
                  <a:srgbClr val="000000"/>
                </a:solidFill>
              </a:defRPr>
            </a:pPr>
            <a:r>
              <a:t>Niche Academy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itle 1"/>
          <p:cNvSpPr txBox="1"/>
          <p:nvPr>
            <p:ph type="title"/>
          </p:nvPr>
        </p:nvSpPr>
        <p:spPr>
          <a:xfrm>
            <a:off x="804672" y="964691"/>
            <a:ext cx="8632116" cy="972215"/>
          </a:xfrm>
          <a:prstGeom prst="rect">
            <a:avLst/>
          </a:prstGeom>
        </p:spPr>
        <p:txBody>
          <a:bodyPr/>
          <a:lstStyle>
            <a:lvl1pPr>
              <a:defRPr sz="4000"/>
            </a:lvl1pPr>
          </a:lstStyle>
          <a:p>
            <a:pPr/>
            <a:r>
              <a:t>The principle of intellectual freedom</a:t>
            </a:r>
          </a:p>
        </p:txBody>
      </p:sp>
      <p:sp>
        <p:nvSpPr>
          <p:cNvPr id="172" name="Content Placeholder 2"/>
          <p:cNvSpPr txBox="1"/>
          <p:nvPr>
            <p:ph type="body" sz="half" idx="1"/>
          </p:nvPr>
        </p:nvSpPr>
        <p:spPr>
          <a:xfrm>
            <a:off x="803242" y="2638043"/>
            <a:ext cx="5984940" cy="3263207"/>
          </a:xfrm>
          <a:prstGeom prst="rect">
            <a:avLst/>
          </a:prstGeom>
        </p:spPr>
        <p:txBody>
          <a:bodyPr/>
          <a:lstStyle>
            <a:lvl1pPr marL="0" indent="0">
              <a:lnSpc>
                <a:spcPct val="150000"/>
              </a:lnSpc>
              <a:buSzTx/>
              <a:buNone/>
              <a:defRPr sz="2000">
                <a:solidFill>
                  <a:srgbClr val="000000"/>
                </a:solidFill>
              </a:defRPr>
            </a:lvl1pPr>
          </a:lstStyle>
          <a:p>
            <a:pPr/>
            <a:r>
              <a:t>Intellectual freedom is the right of every individual to both seek and receive information from all points of view without restriction. It provides for free access to all expressions of ideas through which any and all sides of a question, cause or movement may be explored.</a:t>
            </a:r>
          </a:p>
        </p:txBody>
      </p:sp>
      <p:pic>
        <p:nvPicPr>
          <p:cNvPr id="173" name="Picture 4" descr="Picture 4"/>
          <p:cNvPicPr>
            <a:picLocks noChangeAspect="1"/>
          </p:cNvPicPr>
          <p:nvPr/>
        </p:nvPicPr>
        <p:blipFill>
          <a:blip r:embed="rId2">
            <a:extLst/>
          </a:blip>
          <a:stretch>
            <a:fillRect/>
          </a:stretch>
        </p:blipFill>
        <p:spPr>
          <a:xfrm>
            <a:off x="8102895" y="1878851"/>
            <a:ext cx="3284434" cy="427939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le 1"/>
          <p:cNvSpPr txBox="1"/>
          <p:nvPr>
            <p:ph type="title"/>
          </p:nvPr>
        </p:nvSpPr>
        <p:spPr>
          <a:xfrm>
            <a:off x="1142999" y="609599"/>
            <a:ext cx="9875522" cy="1356362"/>
          </a:xfrm>
          <a:prstGeom prst="rect">
            <a:avLst/>
          </a:prstGeom>
        </p:spPr>
        <p:txBody>
          <a:bodyPr/>
          <a:lstStyle>
            <a:lvl1pPr>
              <a:defRPr sz="4000"/>
            </a:lvl1pPr>
          </a:lstStyle>
          <a:p>
            <a:pPr/>
            <a:r>
              <a:t>Foundation of librarianship </a:t>
            </a:r>
          </a:p>
        </p:txBody>
      </p:sp>
      <p:sp>
        <p:nvSpPr>
          <p:cNvPr id="176" name="Content Placeholder 2"/>
          <p:cNvSpPr txBox="1"/>
          <p:nvPr>
            <p:ph type="body" idx="1"/>
          </p:nvPr>
        </p:nvSpPr>
        <p:spPr>
          <a:xfrm>
            <a:off x="1142999" y="2057400"/>
            <a:ext cx="9872873" cy="4038600"/>
          </a:xfrm>
          <a:prstGeom prst="rect">
            <a:avLst/>
          </a:prstGeom>
        </p:spPr>
        <p:txBody>
          <a:bodyPr/>
          <a:lstStyle/>
          <a:p>
            <a:pPr marL="0" indent="0" algn="ctr">
              <a:buSzTx/>
              <a:buNone/>
              <a:defRPr sz="2000">
                <a:solidFill>
                  <a:srgbClr val="000000"/>
                </a:solidFill>
              </a:defRPr>
            </a:pPr>
          </a:p>
          <a:p>
            <a:pPr marL="0" indent="0" algn="ctr">
              <a:buSzTx/>
              <a:buNone/>
              <a:defRPr sz="2000">
                <a:solidFill>
                  <a:srgbClr val="000000"/>
                </a:solidFill>
              </a:defRPr>
            </a:pPr>
            <a:r>
              <a:t>Intellectual freedom is really the basis for most of what librarians do </a:t>
            </a:r>
          </a:p>
        </p:txBody>
      </p:sp>
      <p:pic>
        <p:nvPicPr>
          <p:cNvPr id="177" name="Picture 2" descr="Picture 2"/>
          <p:cNvPicPr>
            <a:picLocks noChangeAspect="1"/>
          </p:cNvPicPr>
          <p:nvPr/>
        </p:nvPicPr>
        <p:blipFill>
          <a:blip r:embed="rId2">
            <a:extLst/>
          </a:blip>
          <a:srcRect l="0" t="73033" r="0" b="0"/>
          <a:stretch>
            <a:fillRect/>
          </a:stretch>
        </p:blipFill>
        <p:spPr>
          <a:xfrm>
            <a:off x="2829952" y="3721034"/>
            <a:ext cx="6735272" cy="181630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Google Shape;105;p19"/>
          <p:cNvSpPr txBox="1"/>
          <p:nvPr>
            <p:ph type="title"/>
          </p:nvPr>
        </p:nvSpPr>
        <p:spPr>
          <a:xfrm>
            <a:off x="6808290" y="681560"/>
            <a:ext cx="4868888" cy="573537"/>
          </a:xfrm>
          <a:prstGeom prst="rect">
            <a:avLst/>
          </a:prstGeom>
        </p:spPr>
        <p:txBody>
          <a:bodyPr lIns="45719" tIns="45719" rIns="45719" bIns="45719" anchor="b"/>
          <a:lstStyle>
            <a:lvl1pPr defTabSz="795527">
              <a:defRPr sz="3132"/>
            </a:lvl1pPr>
          </a:lstStyle>
          <a:p>
            <a:pPr/>
            <a:r>
              <a:t>Breaking it down</a:t>
            </a:r>
          </a:p>
        </p:txBody>
      </p:sp>
      <p:sp>
        <p:nvSpPr>
          <p:cNvPr id="180" name="Google Shape;106;p19"/>
          <p:cNvSpPr txBox="1"/>
          <p:nvPr>
            <p:ph type="body" sz="half" idx="1"/>
          </p:nvPr>
        </p:nvSpPr>
        <p:spPr>
          <a:xfrm>
            <a:off x="6873605" y="1511560"/>
            <a:ext cx="4868888" cy="4622542"/>
          </a:xfrm>
          <a:prstGeom prst="rect">
            <a:avLst/>
          </a:prstGeom>
        </p:spPr>
        <p:txBody>
          <a:bodyPr lIns="45719" tIns="45719" rIns="45719" bIns="45719" anchor="ctr"/>
          <a:lstStyle/>
          <a:p>
            <a:pPr marL="512229" indent="-342900">
              <a:spcBef>
                <a:spcPts val="600"/>
              </a:spcBef>
              <a:buSzPct val="92000"/>
              <a:buFontTx/>
              <a:buChar char="◼"/>
              <a:defRPr sz="2000">
                <a:solidFill>
                  <a:srgbClr val="000000"/>
                </a:solidFill>
              </a:defRPr>
            </a:pPr>
            <a:r>
              <a:t>First Amendment:</a:t>
            </a:r>
          </a:p>
          <a:p>
            <a:pPr lvl="1" marL="1121813" indent="-342900">
              <a:spcBef>
                <a:spcPts val="600"/>
              </a:spcBef>
              <a:buSzPct val="92000"/>
              <a:buFontTx/>
              <a:buChar char="◼"/>
              <a:defRPr sz="2000">
                <a:solidFill>
                  <a:srgbClr val="000000"/>
                </a:solidFill>
              </a:defRPr>
            </a:pPr>
            <a:r>
              <a:t>Expressing &amp; seeking/receiving </a:t>
            </a:r>
          </a:p>
          <a:p>
            <a:pPr marL="512229" indent="-342900">
              <a:spcBef>
                <a:spcPts val="600"/>
              </a:spcBef>
              <a:buSzPct val="92000"/>
              <a:buFontTx/>
              <a:buChar char="◼"/>
              <a:defRPr sz="2000">
                <a:solidFill>
                  <a:srgbClr val="000000"/>
                </a:solidFill>
              </a:defRPr>
            </a:pPr>
            <a:r>
              <a:t>What information is protected?</a:t>
            </a:r>
          </a:p>
          <a:p>
            <a:pPr lvl="1" marL="1121813" indent="-342900">
              <a:spcBef>
                <a:spcPts val="600"/>
              </a:spcBef>
              <a:buSzPct val="92000"/>
              <a:buFontTx/>
              <a:buChar char="◼"/>
              <a:defRPr sz="2000">
                <a:solidFill>
                  <a:srgbClr val="000000"/>
                </a:solidFill>
              </a:defRPr>
            </a:pPr>
            <a:r>
              <a:t>Nearly everything</a:t>
            </a:r>
          </a:p>
          <a:p>
            <a:pPr lvl="1" marL="1121813" indent="-342900">
              <a:spcBef>
                <a:spcPts val="600"/>
              </a:spcBef>
              <a:buSzPct val="92000"/>
              <a:buFontTx/>
              <a:buChar char="◼"/>
              <a:defRPr sz="2000">
                <a:solidFill>
                  <a:srgbClr val="000000"/>
                </a:solidFill>
              </a:defRPr>
            </a:pPr>
            <a:r>
              <a:t>A few key exceptions:</a:t>
            </a:r>
          </a:p>
          <a:p>
            <a:pPr lvl="2" marL="1731397" indent="-342900">
              <a:spcBef>
                <a:spcPts val="600"/>
              </a:spcBef>
              <a:buSzPct val="92000"/>
              <a:buFontTx/>
              <a:buChar char="◼"/>
              <a:defRPr sz="2000">
                <a:solidFill>
                  <a:srgbClr val="000000"/>
                </a:solidFill>
              </a:defRPr>
            </a:pPr>
            <a:r>
              <a:t>Fighting words (out of date)</a:t>
            </a:r>
            <a:endParaRPr sz="1800"/>
          </a:p>
          <a:p>
            <a:pPr lvl="2" marL="1731397" indent="-342900">
              <a:spcBef>
                <a:spcPts val="600"/>
              </a:spcBef>
              <a:buSzPct val="92000"/>
              <a:buFontTx/>
              <a:buChar char="◼"/>
              <a:defRPr sz="2000">
                <a:solidFill>
                  <a:srgbClr val="000000"/>
                </a:solidFill>
              </a:defRPr>
            </a:pPr>
            <a:r>
              <a:t>Slander &amp; libel</a:t>
            </a:r>
            <a:endParaRPr sz="1800"/>
          </a:p>
          <a:p>
            <a:pPr lvl="2" marL="1731397" indent="-342900">
              <a:spcBef>
                <a:spcPts val="600"/>
              </a:spcBef>
              <a:buSzPct val="92000"/>
              <a:buFontTx/>
              <a:buChar char="◼"/>
              <a:defRPr sz="2000">
                <a:solidFill>
                  <a:srgbClr val="000000"/>
                </a:solidFill>
              </a:defRPr>
            </a:pPr>
            <a:r>
              <a:t>Incitement to break law</a:t>
            </a:r>
            <a:endParaRPr sz="1800"/>
          </a:p>
          <a:p>
            <a:pPr lvl="2" marL="1731397" indent="-342900">
              <a:spcBef>
                <a:spcPts val="600"/>
              </a:spcBef>
              <a:buSzPct val="92000"/>
              <a:buFontTx/>
              <a:buChar char="◼"/>
              <a:defRPr sz="2000">
                <a:solidFill>
                  <a:srgbClr val="000000"/>
                </a:solidFill>
              </a:defRPr>
            </a:pPr>
            <a:r>
              <a:t>Child pornography</a:t>
            </a:r>
            <a:endParaRPr sz="1800"/>
          </a:p>
          <a:p>
            <a:pPr lvl="2" marL="1731397" indent="-342900">
              <a:spcBef>
                <a:spcPts val="600"/>
              </a:spcBef>
              <a:buSzPct val="92000"/>
              <a:buFontTx/>
              <a:buChar char="◼"/>
              <a:defRPr sz="2000">
                <a:solidFill>
                  <a:srgbClr val="000000"/>
                </a:solidFill>
              </a:defRPr>
            </a:pPr>
            <a:r>
              <a:t>Obscenity   </a:t>
            </a:r>
          </a:p>
        </p:txBody>
      </p:sp>
      <p:pic>
        <p:nvPicPr>
          <p:cNvPr id="181" name="Picture 2" descr="Picture 2"/>
          <p:cNvPicPr>
            <a:picLocks noChangeAspect="1"/>
          </p:cNvPicPr>
          <p:nvPr/>
        </p:nvPicPr>
        <p:blipFill>
          <a:blip r:embed="rId2">
            <a:extLst/>
          </a:blip>
          <a:stretch>
            <a:fillRect/>
          </a:stretch>
        </p:blipFill>
        <p:spPr>
          <a:xfrm>
            <a:off x="514820" y="1084864"/>
            <a:ext cx="5498574" cy="476542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83" name="Rectangle 7"/>
          <p:cNvSpPr/>
          <p:nvPr/>
        </p:nvSpPr>
        <p:spPr>
          <a:xfrm>
            <a:off x="0" y="0"/>
            <a:ext cx="12192001" cy="6858001"/>
          </a:xfrm>
          <a:prstGeom prst="rect">
            <a:avLst/>
          </a:prstGeom>
          <a:solidFill>
            <a:srgbClr val="FFFFFF"/>
          </a:solidFill>
          <a:ln w="12700">
            <a:miter lim="400000"/>
          </a:ln>
        </p:spPr>
        <p:txBody>
          <a:bodyPr lIns="45719" rIns="45719"/>
          <a:lstStyle/>
          <a:p>
            <a:pPr/>
          </a:p>
        </p:txBody>
      </p:sp>
      <p:sp>
        <p:nvSpPr>
          <p:cNvPr id="184" name="Rectangle 9"/>
          <p:cNvSpPr/>
          <p:nvPr/>
        </p:nvSpPr>
        <p:spPr>
          <a:xfrm>
            <a:off x="0" y="0"/>
            <a:ext cx="4155060" cy="6858000"/>
          </a:xfrm>
          <a:prstGeom prst="rect">
            <a:avLst/>
          </a:prstGeom>
          <a:solidFill>
            <a:schemeClr val="accent1"/>
          </a:solidFill>
          <a:ln w="12700">
            <a:miter lim="400000"/>
          </a:ln>
        </p:spPr>
        <p:txBody>
          <a:bodyPr lIns="45719" rIns="45719"/>
          <a:lstStyle/>
          <a:p>
            <a:pPr>
              <a:defRPr>
                <a:solidFill>
                  <a:srgbClr val="FFFFFF"/>
                </a:solidFill>
              </a:defRPr>
            </a:pPr>
          </a:p>
        </p:txBody>
      </p:sp>
      <p:sp>
        <p:nvSpPr>
          <p:cNvPr id="185" name="Title 1"/>
          <p:cNvSpPr txBox="1"/>
          <p:nvPr>
            <p:ph type="title"/>
          </p:nvPr>
        </p:nvSpPr>
        <p:spPr>
          <a:xfrm>
            <a:off x="441008" y="873457"/>
            <a:ext cx="3273044" cy="3685032"/>
          </a:xfrm>
          <a:prstGeom prst="rect">
            <a:avLst/>
          </a:prstGeom>
        </p:spPr>
        <p:txBody>
          <a:bodyPr/>
          <a:lstStyle>
            <a:lvl1pPr>
              <a:defRPr sz="4000">
                <a:solidFill>
                  <a:srgbClr val="000000"/>
                </a:solidFill>
              </a:defRPr>
            </a:lvl1pPr>
          </a:lstStyle>
          <a:p>
            <a:pPr/>
            <a:r>
              <a:t>Other philosophical foundations </a:t>
            </a:r>
          </a:p>
        </p:txBody>
      </p:sp>
      <p:sp>
        <p:nvSpPr>
          <p:cNvPr id="186" name="Content Placeholder 2"/>
          <p:cNvSpPr txBox="1"/>
          <p:nvPr>
            <p:ph type="body" sz="half" idx="1"/>
          </p:nvPr>
        </p:nvSpPr>
        <p:spPr>
          <a:xfrm>
            <a:off x="4995081" y="873456"/>
            <a:ext cx="6020791" cy="5222545"/>
          </a:xfrm>
          <a:prstGeom prst="rect">
            <a:avLst/>
          </a:prstGeom>
        </p:spPr>
        <p:txBody>
          <a:bodyPr anchor="ctr"/>
          <a:lstStyle/>
          <a:p>
            <a:pPr>
              <a:defRPr sz="2000">
                <a:solidFill>
                  <a:srgbClr val="000000"/>
                </a:solidFill>
              </a:defRPr>
            </a:pPr>
            <a:r>
              <a:t>John Stuart Mill, </a:t>
            </a:r>
            <a:r>
              <a:rPr i="1"/>
              <a:t>On Liberty </a:t>
            </a:r>
            <a:r>
              <a:t>(1859)</a:t>
            </a:r>
          </a:p>
          <a:p>
            <a:pPr lvl="1" marL="457200" indent="-182879">
              <a:spcBef>
                <a:spcPts val="400"/>
              </a:spcBef>
              <a:defRPr sz="2000">
                <a:solidFill>
                  <a:srgbClr val="000000"/>
                </a:solidFill>
              </a:defRPr>
            </a:pPr>
            <a:r>
              <a:t>Can only restrict liberty to prevent harm to others </a:t>
            </a:r>
          </a:p>
          <a:p>
            <a:pPr>
              <a:defRPr sz="2000">
                <a:solidFill>
                  <a:srgbClr val="000000"/>
                </a:solidFill>
              </a:defRPr>
            </a:pPr>
            <a:r>
              <a:t>Justice Oliver Wendell Holmes (1919)  </a:t>
            </a:r>
          </a:p>
          <a:p>
            <a:pPr lvl="1" marL="457200" indent="-182879">
              <a:spcBef>
                <a:spcPts val="400"/>
              </a:spcBef>
              <a:defRPr sz="2000">
                <a:solidFill>
                  <a:srgbClr val="000000"/>
                </a:solidFill>
              </a:defRPr>
            </a:pPr>
            <a:r>
              <a:t>Marketplace of ideas will determine the best ideas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xfrm>
            <a:off x="581192" y="702155"/>
            <a:ext cx="11029616" cy="1013801"/>
          </a:xfrm>
          <a:prstGeom prst="rect">
            <a:avLst/>
          </a:prstGeom>
        </p:spPr>
        <p:txBody>
          <a:bodyPr/>
          <a:lstStyle>
            <a:lvl1pPr>
              <a:defRPr sz="4000"/>
            </a:lvl1pPr>
          </a:lstStyle>
          <a:p>
            <a:pPr/>
            <a:r>
              <a:t>Back to the definition of intellectual freedom </a:t>
            </a:r>
          </a:p>
        </p:txBody>
      </p:sp>
      <p:pic>
        <p:nvPicPr>
          <p:cNvPr id="189" name="Picture 2" descr="Picture 2"/>
          <p:cNvPicPr>
            <a:picLocks noChangeAspect="1"/>
          </p:cNvPicPr>
          <p:nvPr/>
        </p:nvPicPr>
        <p:blipFill>
          <a:blip r:embed="rId2">
            <a:extLst/>
          </a:blip>
          <a:stretch>
            <a:fillRect/>
          </a:stretch>
        </p:blipFill>
        <p:spPr>
          <a:xfrm>
            <a:off x="778218" y="2005206"/>
            <a:ext cx="4639460" cy="3649220"/>
          </a:xfrm>
          <a:prstGeom prst="rect">
            <a:avLst/>
          </a:prstGeom>
          <a:ln w="12700">
            <a:miter lim="400000"/>
          </a:ln>
        </p:spPr>
      </p:pic>
      <p:sp>
        <p:nvSpPr>
          <p:cNvPr id="190" name="Content Placeholder 2"/>
          <p:cNvSpPr txBox="1"/>
          <p:nvPr>
            <p:ph type="body" sz="half" idx="1"/>
          </p:nvPr>
        </p:nvSpPr>
        <p:spPr>
          <a:xfrm>
            <a:off x="6335805" y="2180496"/>
            <a:ext cx="5275002" cy="4045683"/>
          </a:xfrm>
          <a:prstGeom prst="rect">
            <a:avLst/>
          </a:prstGeom>
        </p:spPr>
        <p:txBody>
          <a:bodyPr/>
          <a:lstStyle/>
          <a:p>
            <a:pPr>
              <a:defRPr sz="2000">
                <a:solidFill>
                  <a:srgbClr val="000000"/>
                </a:solidFill>
              </a:defRPr>
            </a:pPr>
            <a:r>
              <a:t>“Intellectual freedom is the right of every individual to both seek and receive information from all points of view without restriction. It provides for free access to all expressions of ideas through which any and all sides of a question, cause or movement may be explored.”</a:t>
            </a:r>
          </a:p>
          <a:p>
            <a:pPr lvl="1" marL="457200" indent="-182879">
              <a:spcBef>
                <a:spcPts val="400"/>
              </a:spcBef>
              <a:defRPr sz="2000">
                <a:solidFill>
                  <a:srgbClr val="000000"/>
                </a:solidFill>
              </a:defRPr>
            </a:pPr>
            <a:r>
              <a:t>What does this mean to you?</a:t>
            </a:r>
          </a:p>
          <a:p>
            <a:pPr lvl="1" marL="457200" indent="-182879">
              <a:spcBef>
                <a:spcPts val="400"/>
              </a:spcBef>
              <a:defRPr sz="2000" u="sng">
                <a:solidFill>
                  <a:srgbClr val="000000"/>
                </a:solidFill>
              </a:defRPr>
            </a:pPr>
            <a:r>
              <a:t>All</a:t>
            </a:r>
            <a:r>
              <a:rPr u="none"/>
              <a:t> points of view?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xfrm>
            <a:off x="581192" y="460952"/>
            <a:ext cx="9875522" cy="1356362"/>
          </a:xfrm>
          <a:prstGeom prst="rect">
            <a:avLst/>
          </a:prstGeom>
        </p:spPr>
        <p:txBody>
          <a:bodyPr/>
          <a:lstStyle>
            <a:lvl1pPr>
              <a:defRPr sz="4000"/>
            </a:lvl1pPr>
          </a:lstStyle>
          <a:p>
            <a:pPr/>
            <a:r>
              <a:t>Defending intellectual freedom </a:t>
            </a:r>
          </a:p>
        </p:txBody>
      </p:sp>
      <p:grpSp>
        <p:nvGrpSpPr>
          <p:cNvPr id="214" name="Content Placeholder 2"/>
          <p:cNvGrpSpPr/>
          <p:nvPr/>
        </p:nvGrpSpPr>
        <p:grpSpPr>
          <a:xfrm>
            <a:off x="581193" y="1852740"/>
            <a:ext cx="4853891" cy="4004641"/>
            <a:chOff x="0" y="0"/>
            <a:chExt cx="4853890" cy="4004640"/>
          </a:xfrm>
        </p:grpSpPr>
        <p:grpSp>
          <p:nvGrpSpPr>
            <p:cNvPr id="195" name="Group"/>
            <p:cNvGrpSpPr/>
            <p:nvPr/>
          </p:nvGrpSpPr>
          <p:grpSpPr>
            <a:xfrm>
              <a:off x="0" y="0"/>
              <a:ext cx="4853891" cy="505440"/>
              <a:chOff x="0" y="0"/>
              <a:chExt cx="4853890" cy="505439"/>
            </a:xfrm>
          </p:grpSpPr>
          <p:sp>
            <p:nvSpPr>
              <p:cNvPr id="193" name="Rounded Rectangle"/>
              <p:cNvSpPr/>
              <p:nvPr/>
            </p:nvSpPr>
            <p:spPr>
              <a:xfrm>
                <a:off x="0" y="0"/>
                <a:ext cx="4853891" cy="505440"/>
              </a:xfrm>
              <a:prstGeom prst="roundRect">
                <a:avLst>
                  <a:gd name="adj" fmla="val 16667"/>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900"/>
                  </a:spcBef>
                  <a:defRPr sz="2200">
                    <a:solidFill>
                      <a:srgbClr val="FFFFFF"/>
                    </a:solidFill>
                  </a:defRPr>
                </a:pPr>
              </a:p>
            </p:txBody>
          </p:sp>
          <p:sp>
            <p:nvSpPr>
              <p:cNvPr id="194" name="Before a challenge"/>
              <p:cNvSpPr txBox="1"/>
              <p:nvPr/>
            </p:nvSpPr>
            <p:spPr>
              <a:xfrm>
                <a:off x="24673" y="24119"/>
                <a:ext cx="480454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lvl1pPr>
              </a:lstStyle>
              <a:p>
                <a:pPr/>
                <a:r>
                  <a:t>Before a challenge</a:t>
                </a:r>
              </a:p>
            </p:txBody>
          </p:sp>
        </p:grpSp>
        <p:grpSp>
          <p:nvGrpSpPr>
            <p:cNvPr id="198" name="Group"/>
            <p:cNvGrpSpPr/>
            <p:nvPr/>
          </p:nvGrpSpPr>
          <p:grpSpPr>
            <a:xfrm>
              <a:off x="0" y="583199"/>
              <a:ext cx="4853891" cy="505441"/>
              <a:chOff x="0" y="0"/>
              <a:chExt cx="4853890" cy="505439"/>
            </a:xfrm>
          </p:grpSpPr>
          <p:sp>
            <p:nvSpPr>
              <p:cNvPr id="196" name="Rounded Rectangle"/>
              <p:cNvSpPr/>
              <p:nvPr/>
            </p:nvSpPr>
            <p:spPr>
              <a:xfrm>
                <a:off x="0" y="0"/>
                <a:ext cx="4853891" cy="505440"/>
              </a:xfrm>
              <a:prstGeom prst="roundRect">
                <a:avLst>
                  <a:gd name="adj" fmla="val 16667"/>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900"/>
                  </a:spcBef>
                  <a:defRPr sz="2200">
                    <a:solidFill>
                      <a:srgbClr val="FFFFFF"/>
                    </a:solidFill>
                  </a:defRPr>
                </a:pPr>
              </a:p>
            </p:txBody>
          </p:sp>
          <p:sp>
            <p:nvSpPr>
              <p:cNvPr id="197" name="Demeanor and initial response"/>
              <p:cNvSpPr txBox="1"/>
              <p:nvPr/>
            </p:nvSpPr>
            <p:spPr>
              <a:xfrm>
                <a:off x="24673" y="24119"/>
                <a:ext cx="480454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lvl1pPr>
              </a:lstStyle>
              <a:p>
                <a:pPr/>
                <a:r>
                  <a:t>Demeanor and initial response </a:t>
                </a:r>
              </a:p>
            </p:txBody>
          </p:sp>
        </p:grpSp>
        <p:grpSp>
          <p:nvGrpSpPr>
            <p:cNvPr id="201" name="Group"/>
            <p:cNvGrpSpPr/>
            <p:nvPr/>
          </p:nvGrpSpPr>
          <p:grpSpPr>
            <a:xfrm>
              <a:off x="0" y="1166399"/>
              <a:ext cx="4853891" cy="505441"/>
              <a:chOff x="0" y="0"/>
              <a:chExt cx="4853890" cy="505439"/>
            </a:xfrm>
          </p:grpSpPr>
          <p:sp>
            <p:nvSpPr>
              <p:cNvPr id="199" name="Rounded Rectangle"/>
              <p:cNvSpPr/>
              <p:nvPr/>
            </p:nvSpPr>
            <p:spPr>
              <a:xfrm>
                <a:off x="0" y="0"/>
                <a:ext cx="4853891" cy="505440"/>
              </a:xfrm>
              <a:prstGeom prst="roundRect">
                <a:avLst>
                  <a:gd name="adj" fmla="val 16667"/>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900"/>
                  </a:spcBef>
                  <a:defRPr sz="2200">
                    <a:solidFill>
                      <a:srgbClr val="FFFFFF"/>
                    </a:solidFill>
                  </a:defRPr>
                </a:pPr>
              </a:p>
            </p:txBody>
          </p:sp>
          <p:sp>
            <p:nvSpPr>
              <p:cNvPr id="200" name="Reporting"/>
              <p:cNvSpPr txBox="1"/>
              <p:nvPr/>
            </p:nvSpPr>
            <p:spPr>
              <a:xfrm>
                <a:off x="24673" y="24120"/>
                <a:ext cx="480454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lvl1pPr>
              </a:lstStyle>
              <a:p>
                <a:pPr/>
                <a:r>
                  <a:t>Reporting</a:t>
                </a:r>
              </a:p>
            </p:txBody>
          </p:sp>
        </p:grpSp>
        <p:grpSp>
          <p:nvGrpSpPr>
            <p:cNvPr id="204" name="Group"/>
            <p:cNvGrpSpPr/>
            <p:nvPr/>
          </p:nvGrpSpPr>
          <p:grpSpPr>
            <a:xfrm>
              <a:off x="0" y="1749599"/>
              <a:ext cx="4853891" cy="505441"/>
              <a:chOff x="0" y="0"/>
              <a:chExt cx="4853890" cy="505439"/>
            </a:xfrm>
          </p:grpSpPr>
          <p:sp>
            <p:nvSpPr>
              <p:cNvPr id="202" name="Rounded Rectangle"/>
              <p:cNvSpPr/>
              <p:nvPr/>
            </p:nvSpPr>
            <p:spPr>
              <a:xfrm>
                <a:off x="0" y="0"/>
                <a:ext cx="4853891" cy="505440"/>
              </a:xfrm>
              <a:prstGeom prst="roundRect">
                <a:avLst>
                  <a:gd name="adj" fmla="val 16667"/>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900"/>
                  </a:spcBef>
                  <a:defRPr sz="2200">
                    <a:solidFill>
                      <a:srgbClr val="FFFFFF"/>
                    </a:solidFill>
                  </a:defRPr>
                </a:pPr>
              </a:p>
            </p:txBody>
          </p:sp>
          <p:sp>
            <p:nvSpPr>
              <p:cNvPr id="203" name="Finding support"/>
              <p:cNvSpPr txBox="1"/>
              <p:nvPr/>
            </p:nvSpPr>
            <p:spPr>
              <a:xfrm>
                <a:off x="24673" y="24120"/>
                <a:ext cx="480454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lvl1pPr>
              </a:lstStyle>
              <a:p>
                <a:pPr/>
                <a:r>
                  <a:t>Finding support </a:t>
                </a:r>
              </a:p>
            </p:txBody>
          </p:sp>
        </p:grpSp>
        <p:grpSp>
          <p:nvGrpSpPr>
            <p:cNvPr id="207" name="Group"/>
            <p:cNvGrpSpPr/>
            <p:nvPr/>
          </p:nvGrpSpPr>
          <p:grpSpPr>
            <a:xfrm>
              <a:off x="0" y="2332799"/>
              <a:ext cx="4853891" cy="505441"/>
              <a:chOff x="0" y="0"/>
              <a:chExt cx="4853890" cy="505439"/>
            </a:xfrm>
          </p:grpSpPr>
          <p:sp>
            <p:nvSpPr>
              <p:cNvPr id="205" name="Rounded Rectangle"/>
              <p:cNvSpPr/>
              <p:nvPr/>
            </p:nvSpPr>
            <p:spPr>
              <a:xfrm>
                <a:off x="0" y="0"/>
                <a:ext cx="4853891" cy="505440"/>
              </a:xfrm>
              <a:prstGeom prst="roundRect">
                <a:avLst>
                  <a:gd name="adj" fmla="val 16667"/>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900"/>
                  </a:spcBef>
                  <a:defRPr sz="2200">
                    <a:solidFill>
                      <a:srgbClr val="FFFFFF"/>
                    </a:solidFill>
                  </a:defRPr>
                </a:pPr>
              </a:p>
            </p:txBody>
          </p:sp>
          <p:sp>
            <p:nvSpPr>
              <p:cNvPr id="206" name="Preparing a response"/>
              <p:cNvSpPr txBox="1"/>
              <p:nvPr/>
            </p:nvSpPr>
            <p:spPr>
              <a:xfrm>
                <a:off x="24673" y="24120"/>
                <a:ext cx="480454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lvl1pPr>
              </a:lstStyle>
              <a:p>
                <a:pPr/>
                <a:r>
                  <a:t>Preparing a response</a:t>
                </a:r>
              </a:p>
            </p:txBody>
          </p:sp>
        </p:grpSp>
        <p:grpSp>
          <p:nvGrpSpPr>
            <p:cNvPr id="210" name="Group"/>
            <p:cNvGrpSpPr/>
            <p:nvPr/>
          </p:nvGrpSpPr>
          <p:grpSpPr>
            <a:xfrm>
              <a:off x="0" y="2916000"/>
              <a:ext cx="4853891" cy="505441"/>
              <a:chOff x="0" y="0"/>
              <a:chExt cx="4853890" cy="505439"/>
            </a:xfrm>
          </p:grpSpPr>
          <p:sp>
            <p:nvSpPr>
              <p:cNvPr id="208" name="Rounded Rectangle"/>
              <p:cNvSpPr/>
              <p:nvPr/>
            </p:nvSpPr>
            <p:spPr>
              <a:xfrm>
                <a:off x="0" y="0"/>
                <a:ext cx="4853891" cy="505440"/>
              </a:xfrm>
              <a:prstGeom prst="roundRect">
                <a:avLst>
                  <a:gd name="adj" fmla="val 16667"/>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900"/>
                  </a:spcBef>
                  <a:defRPr sz="2200">
                    <a:solidFill>
                      <a:srgbClr val="FFFFFF"/>
                    </a:solidFill>
                  </a:defRPr>
                </a:pPr>
              </a:p>
            </p:txBody>
          </p:sp>
          <p:sp>
            <p:nvSpPr>
              <p:cNvPr id="209" name="Communicating with community"/>
              <p:cNvSpPr txBox="1"/>
              <p:nvPr/>
            </p:nvSpPr>
            <p:spPr>
              <a:xfrm>
                <a:off x="24673" y="24119"/>
                <a:ext cx="480454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lvl1pPr>
              </a:lstStyle>
              <a:p>
                <a:pPr/>
                <a:r>
                  <a:t>Communicating with community </a:t>
                </a:r>
              </a:p>
            </p:txBody>
          </p:sp>
        </p:grpSp>
        <p:grpSp>
          <p:nvGrpSpPr>
            <p:cNvPr id="213" name="Group"/>
            <p:cNvGrpSpPr/>
            <p:nvPr/>
          </p:nvGrpSpPr>
          <p:grpSpPr>
            <a:xfrm>
              <a:off x="0" y="3499200"/>
              <a:ext cx="4853891" cy="505441"/>
              <a:chOff x="0" y="0"/>
              <a:chExt cx="4853890" cy="505439"/>
            </a:xfrm>
          </p:grpSpPr>
          <p:sp>
            <p:nvSpPr>
              <p:cNvPr id="211" name="Rounded Rectangle"/>
              <p:cNvSpPr/>
              <p:nvPr/>
            </p:nvSpPr>
            <p:spPr>
              <a:xfrm>
                <a:off x="0" y="0"/>
                <a:ext cx="4853891" cy="505440"/>
              </a:xfrm>
              <a:prstGeom prst="roundRect">
                <a:avLst>
                  <a:gd name="adj" fmla="val 16667"/>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900"/>
                  </a:spcBef>
                  <a:defRPr sz="2200">
                    <a:solidFill>
                      <a:srgbClr val="FFFFFF"/>
                    </a:solidFill>
                  </a:defRPr>
                </a:pPr>
              </a:p>
            </p:txBody>
          </p:sp>
          <p:sp>
            <p:nvSpPr>
              <p:cNvPr id="212" name="Post-challenge"/>
              <p:cNvSpPr txBox="1"/>
              <p:nvPr/>
            </p:nvSpPr>
            <p:spPr>
              <a:xfrm>
                <a:off x="24673" y="11420"/>
                <a:ext cx="480454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p>
                <a:pPr defTabSz="889000">
                  <a:lnSpc>
                    <a:spcPct val="90000"/>
                  </a:lnSpc>
                  <a:spcBef>
                    <a:spcPts val="800"/>
                  </a:spcBef>
                  <a:defRPr sz="2000"/>
                </a:pPr>
                <a:r>
                  <a:t>Post-challenge</a:t>
                </a:r>
                <a:r>
                  <a:rPr sz="2100">
                    <a:solidFill>
                      <a:srgbClr val="FFFFFF"/>
                    </a:solidFill>
                  </a:rPr>
                  <a:t> </a:t>
                </a:r>
              </a:p>
            </p:txBody>
          </p:sp>
        </p:grpSp>
      </p:grpSp>
      <p:pic>
        <p:nvPicPr>
          <p:cNvPr id="215" name="Picture 4" descr="Picture 4"/>
          <p:cNvPicPr>
            <a:picLocks noChangeAspect="1"/>
          </p:cNvPicPr>
          <p:nvPr/>
        </p:nvPicPr>
        <p:blipFill>
          <a:blip r:embed="rId2">
            <a:extLst/>
          </a:blip>
          <a:srcRect l="0" t="0" r="0" b="6782"/>
          <a:stretch>
            <a:fillRect/>
          </a:stretch>
        </p:blipFill>
        <p:spPr>
          <a:xfrm>
            <a:off x="6313666" y="2314739"/>
            <a:ext cx="4648768" cy="282144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itle 1"/>
          <p:cNvSpPr txBox="1"/>
          <p:nvPr>
            <p:ph type="title"/>
          </p:nvPr>
        </p:nvSpPr>
        <p:spPr>
          <a:xfrm>
            <a:off x="689428" y="578224"/>
            <a:ext cx="9535636" cy="760351"/>
          </a:xfrm>
          <a:prstGeom prst="rect">
            <a:avLst/>
          </a:prstGeom>
        </p:spPr>
        <p:txBody>
          <a:bodyPr/>
          <a:lstStyle>
            <a:lvl1pPr>
              <a:defRPr sz="4000"/>
            </a:lvl1pPr>
          </a:lstStyle>
          <a:p>
            <a:pPr/>
            <a:r>
              <a:t>How to respond—additional suggestions </a:t>
            </a:r>
          </a:p>
        </p:txBody>
      </p:sp>
      <p:sp>
        <p:nvSpPr>
          <p:cNvPr id="218" name="Content Placeholder 2"/>
          <p:cNvSpPr txBox="1"/>
          <p:nvPr>
            <p:ph type="body" sz="half" idx="1"/>
          </p:nvPr>
        </p:nvSpPr>
        <p:spPr>
          <a:xfrm>
            <a:off x="1173521" y="2049635"/>
            <a:ext cx="6893918" cy="2758728"/>
          </a:xfrm>
          <a:prstGeom prst="rect">
            <a:avLst/>
          </a:prstGeom>
        </p:spPr>
        <p:txBody>
          <a:bodyPr/>
          <a:lstStyle/>
          <a:p>
            <a:pPr>
              <a:defRPr sz="2000">
                <a:solidFill>
                  <a:srgbClr val="000000"/>
                </a:solidFill>
              </a:defRPr>
            </a:pPr>
            <a:r>
              <a:t>Avoid arguments about semantics and definitions</a:t>
            </a:r>
          </a:p>
          <a:p>
            <a:pPr>
              <a:defRPr sz="2000">
                <a:solidFill>
                  <a:srgbClr val="000000"/>
                </a:solidFill>
              </a:defRPr>
            </a:pPr>
            <a:r>
              <a:t>Remain calm and professional</a:t>
            </a:r>
          </a:p>
          <a:p>
            <a:pPr>
              <a:defRPr sz="2000">
                <a:solidFill>
                  <a:srgbClr val="000000"/>
                </a:solidFill>
              </a:defRPr>
            </a:pPr>
            <a:r>
              <a:t>Use empathy and kindness </a:t>
            </a:r>
          </a:p>
          <a:p>
            <a:pPr>
              <a:defRPr sz="2000">
                <a:solidFill>
                  <a:srgbClr val="000000"/>
                </a:solidFill>
              </a:defRPr>
            </a:pPr>
            <a:r>
              <a:t>Avoid social media if possible </a:t>
            </a:r>
          </a:p>
          <a:p>
            <a:pPr>
              <a:defRPr sz="2000">
                <a:solidFill>
                  <a:srgbClr val="000000"/>
                </a:solidFill>
              </a:defRPr>
            </a:pPr>
            <a:r>
              <a:t>Call on friends, advocates, and library fans </a:t>
            </a:r>
          </a:p>
          <a:p>
            <a:pPr>
              <a:defRPr sz="2000">
                <a:solidFill>
                  <a:srgbClr val="000000"/>
                </a:solidFill>
              </a:defRPr>
            </a:pPr>
            <a:r>
              <a:t>Follow your process (make it as transparent as you can) </a:t>
            </a:r>
          </a:p>
        </p:txBody>
      </p:sp>
      <p:pic>
        <p:nvPicPr>
          <p:cNvPr id="219" name="Picture 2" descr="Picture 2"/>
          <p:cNvPicPr>
            <a:picLocks noChangeAspect="1"/>
          </p:cNvPicPr>
          <p:nvPr/>
        </p:nvPicPr>
        <p:blipFill>
          <a:blip r:embed="rId2">
            <a:extLst/>
          </a:blip>
          <a:srcRect l="23185" t="0" r="22401" b="0"/>
          <a:stretch>
            <a:fillRect/>
          </a:stretch>
        </p:blipFill>
        <p:spPr>
          <a:xfrm>
            <a:off x="8396199" y="2292874"/>
            <a:ext cx="1767375" cy="216143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Title 1"/>
          <p:cNvSpPr txBox="1"/>
          <p:nvPr>
            <p:ph type="title"/>
          </p:nvPr>
        </p:nvSpPr>
        <p:spPr>
          <a:xfrm>
            <a:off x="1142999" y="609599"/>
            <a:ext cx="9875522" cy="1356362"/>
          </a:xfrm>
          <a:prstGeom prst="rect">
            <a:avLst/>
          </a:prstGeom>
        </p:spPr>
        <p:txBody>
          <a:bodyPr/>
          <a:lstStyle/>
          <a:p>
            <a:pPr algn="ctr">
              <a:defRPr i="1" sz="4000"/>
            </a:pPr>
            <a:r>
              <a:t>The fight against book bans: </a:t>
            </a:r>
            <a:br/>
            <a:r>
              <a:t>Perspectives from the field </a:t>
            </a:r>
          </a:p>
        </p:txBody>
      </p:sp>
      <p:grpSp>
        <p:nvGrpSpPr>
          <p:cNvPr id="237" name="Content Placeholder 2"/>
          <p:cNvGrpSpPr/>
          <p:nvPr/>
        </p:nvGrpSpPr>
        <p:grpSpPr>
          <a:xfrm>
            <a:off x="1142999" y="2071273"/>
            <a:ext cx="9872872" cy="4010853"/>
            <a:chOff x="0" y="0"/>
            <a:chExt cx="9872870" cy="4010853"/>
          </a:xfrm>
        </p:grpSpPr>
        <p:grpSp>
          <p:nvGrpSpPr>
            <p:cNvPr id="224" name="Group"/>
            <p:cNvGrpSpPr/>
            <p:nvPr/>
          </p:nvGrpSpPr>
          <p:grpSpPr>
            <a:xfrm>
              <a:off x="0" y="0"/>
              <a:ext cx="3085272" cy="1851163"/>
              <a:chOff x="0" y="0"/>
              <a:chExt cx="3085271" cy="1851162"/>
            </a:xfrm>
          </p:grpSpPr>
          <p:sp>
            <p:nvSpPr>
              <p:cNvPr id="222" name="Rectangle"/>
              <p:cNvSpPr/>
              <p:nvPr/>
            </p:nvSpPr>
            <p:spPr>
              <a:xfrm>
                <a:off x="0" y="0"/>
                <a:ext cx="3085272" cy="1851163"/>
              </a:xfrm>
              <a:prstGeom prst="rect">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1377950">
                  <a:lnSpc>
                    <a:spcPct val="90000"/>
                  </a:lnSpc>
                  <a:spcBef>
                    <a:spcPts val="900"/>
                  </a:spcBef>
                  <a:defRPr sz="2200">
                    <a:solidFill>
                      <a:srgbClr val="FFFFFF"/>
                    </a:solidFill>
                  </a:defRPr>
                </a:pPr>
              </a:p>
            </p:txBody>
          </p:sp>
          <p:sp>
            <p:nvSpPr>
              <p:cNvPr id="223" name="The rise in book challenges across the nation"/>
              <p:cNvSpPr txBox="1"/>
              <p:nvPr/>
            </p:nvSpPr>
            <p:spPr>
              <a:xfrm>
                <a:off x="0" y="131831"/>
                <a:ext cx="3085272" cy="158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8110" tIns="118110" rIns="118110" bIns="118110" numCol="1" anchor="ctr">
                <a:spAutoFit/>
              </a:bodyPr>
              <a:lstStyle>
                <a:lvl1pPr algn="ctr" defTabSz="1377950">
                  <a:lnSpc>
                    <a:spcPct val="90000"/>
                  </a:lnSpc>
                  <a:spcBef>
                    <a:spcPts val="1300"/>
                  </a:spcBef>
                  <a:defRPr sz="3100"/>
                </a:lvl1pPr>
              </a:lstStyle>
              <a:p>
                <a:pPr/>
                <a:r>
                  <a:t>The rise in book challenges across the nation </a:t>
                </a:r>
              </a:p>
            </p:txBody>
          </p:sp>
        </p:grpSp>
        <p:grpSp>
          <p:nvGrpSpPr>
            <p:cNvPr id="227" name="Group"/>
            <p:cNvGrpSpPr/>
            <p:nvPr/>
          </p:nvGrpSpPr>
          <p:grpSpPr>
            <a:xfrm>
              <a:off x="3393799" y="0"/>
              <a:ext cx="3085273" cy="1851163"/>
              <a:chOff x="0" y="0"/>
              <a:chExt cx="3085271" cy="1851162"/>
            </a:xfrm>
          </p:grpSpPr>
          <p:sp>
            <p:nvSpPr>
              <p:cNvPr id="225" name="Rectangle"/>
              <p:cNvSpPr/>
              <p:nvPr/>
            </p:nvSpPr>
            <p:spPr>
              <a:xfrm>
                <a:off x="0" y="0"/>
                <a:ext cx="3085272" cy="1851163"/>
              </a:xfrm>
              <a:prstGeom prst="rect">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1377950">
                  <a:lnSpc>
                    <a:spcPct val="90000"/>
                  </a:lnSpc>
                  <a:spcBef>
                    <a:spcPts val="900"/>
                  </a:spcBef>
                  <a:defRPr sz="2200">
                    <a:solidFill>
                      <a:srgbClr val="FFFFFF"/>
                    </a:solidFill>
                  </a:defRPr>
                </a:pPr>
              </a:p>
            </p:txBody>
          </p:sp>
          <p:sp>
            <p:nvSpPr>
              <p:cNvPr id="226" name="How challenges and bans affect librarians"/>
              <p:cNvSpPr txBox="1"/>
              <p:nvPr/>
            </p:nvSpPr>
            <p:spPr>
              <a:xfrm>
                <a:off x="0" y="131831"/>
                <a:ext cx="3085272" cy="158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8110" tIns="118110" rIns="118110" bIns="118110" numCol="1" anchor="ctr">
                <a:spAutoFit/>
              </a:bodyPr>
              <a:lstStyle>
                <a:lvl1pPr algn="ctr" defTabSz="1377950">
                  <a:lnSpc>
                    <a:spcPct val="90000"/>
                  </a:lnSpc>
                  <a:spcBef>
                    <a:spcPts val="1300"/>
                  </a:spcBef>
                  <a:defRPr sz="3100"/>
                </a:lvl1pPr>
              </a:lstStyle>
              <a:p>
                <a:pPr/>
                <a:r>
                  <a:t>How challenges and bans affect librarians </a:t>
                </a:r>
              </a:p>
            </p:txBody>
          </p:sp>
        </p:grpSp>
        <p:grpSp>
          <p:nvGrpSpPr>
            <p:cNvPr id="230" name="Group"/>
            <p:cNvGrpSpPr/>
            <p:nvPr/>
          </p:nvGrpSpPr>
          <p:grpSpPr>
            <a:xfrm>
              <a:off x="6787598" y="0"/>
              <a:ext cx="3085273" cy="1851163"/>
              <a:chOff x="0" y="0"/>
              <a:chExt cx="3085271" cy="1851162"/>
            </a:xfrm>
          </p:grpSpPr>
          <p:sp>
            <p:nvSpPr>
              <p:cNvPr id="228" name="Rectangle"/>
              <p:cNvSpPr/>
              <p:nvPr/>
            </p:nvSpPr>
            <p:spPr>
              <a:xfrm>
                <a:off x="0" y="0"/>
                <a:ext cx="3085272" cy="1851163"/>
              </a:xfrm>
              <a:prstGeom prst="rect">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1377950">
                  <a:lnSpc>
                    <a:spcPct val="90000"/>
                  </a:lnSpc>
                  <a:spcBef>
                    <a:spcPts val="900"/>
                  </a:spcBef>
                  <a:defRPr sz="2200">
                    <a:solidFill>
                      <a:srgbClr val="FFFFFF"/>
                    </a:solidFill>
                  </a:defRPr>
                </a:pPr>
              </a:p>
            </p:txBody>
          </p:sp>
          <p:sp>
            <p:nvSpPr>
              <p:cNvPr id="229" name="External support for librarians"/>
              <p:cNvSpPr txBox="1"/>
              <p:nvPr/>
            </p:nvSpPr>
            <p:spPr>
              <a:xfrm>
                <a:off x="0" y="349001"/>
                <a:ext cx="3085272" cy="1153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8110" tIns="118110" rIns="118110" bIns="118110" numCol="1" anchor="ctr">
                <a:spAutoFit/>
              </a:bodyPr>
              <a:lstStyle>
                <a:lvl1pPr algn="ctr" defTabSz="1377950">
                  <a:lnSpc>
                    <a:spcPct val="90000"/>
                  </a:lnSpc>
                  <a:spcBef>
                    <a:spcPts val="1300"/>
                  </a:spcBef>
                  <a:defRPr sz="3100"/>
                </a:lvl1pPr>
              </a:lstStyle>
              <a:p>
                <a:pPr/>
                <a:r>
                  <a:t>External support for librarians</a:t>
                </a:r>
              </a:p>
            </p:txBody>
          </p:sp>
        </p:grpSp>
        <p:grpSp>
          <p:nvGrpSpPr>
            <p:cNvPr id="233" name="Group"/>
            <p:cNvGrpSpPr/>
            <p:nvPr/>
          </p:nvGrpSpPr>
          <p:grpSpPr>
            <a:xfrm>
              <a:off x="1696898" y="2159690"/>
              <a:ext cx="3085273" cy="1851164"/>
              <a:chOff x="0" y="0"/>
              <a:chExt cx="3085271" cy="1851162"/>
            </a:xfrm>
          </p:grpSpPr>
          <p:sp>
            <p:nvSpPr>
              <p:cNvPr id="231" name="Rectangle"/>
              <p:cNvSpPr/>
              <p:nvPr/>
            </p:nvSpPr>
            <p:spPr>
              <a:xfrm>
                <a:off x="0" y="0"/>
                <a:ext cx="3085272" cy="1851163"/>
              </a:xfrm>
              <a:prstGeom prst="rect">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1377950">
                  <a:lnSpc>
                    <a:spcPct val="90000"/>
                  </a:lnSpc>
                  <a:spcBef>
                    <a:spcPts val="900"/>
                  </a:spcBef>
                  <a:defRPr sz="2200">
                    <a:solidFill>
                      <a:srgbClr val="FFFFFF"/>
                    </a:solidFill>
                  </a:defRPr>
                </a:pPr>
              </a:p>
            </p:txBody>
          </p:sp>
          <p:sp>
            <p:nvSpPr>
              <p:cNvPr id="232" name="How to face challenges and bans"/>
              <p:cNvSpPr txBox="1"/>
              <p:nvPr/>
            </p:nvSpPr>
            <p:spPr>
              <a:xfrm>
                <a:off x="0" y="131831"/>
                <a:ext cx="3085272" cy="1587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8110" tIns="118110" rIns="118110" bIns="118110" numCol="1" anchor="ctr">
                <a:spAutoFit/>
              </a:bodyPr>
              <a:lstStyle>
                <a:lvl1pPr algn="ctr" defTabSz="1377950">
                  <a:lnSpc>
                    <a:spcPct val="90000"/>
                  </a:lnSpc>
                  <a:spcBef>
                    <a:spcPts val="1300"/>
                  </a:spcBef>
                  <a:defRPr sz="3100"/>
                </a:lvl1pPr>
              </a:lstStyle>
              <a:p>
                <a:pPr/>
                <a:r>
                  <a:t>How to face challenges and bans </a:t>
                </a:r>
              </a:p>
            </p:txBody>
          </p:sp>
        </p:grpSp>
        <p:grpSp>
          <p:nvGrpSpPr>
            <p:cNvPr id="236" name="Group"/>
            <p:cNvGrpSpPr/>
            <p:nvPr/>
          </p:nvGrpSpPr>
          <p:grpSpPr>
            <a:xfrm>
              <a:off x="5090698" y="2159690"/>
              <a:ext cx="3085273" cy="1851164"/>
              <a:chOff x="0" y="0"/>
              <a:chExt cx="3085271" cy="1851162"/>
            </a:xfrm>
          </p:grpSpPr>
          <p:sp>
            <p:nvSpPr>
              <p:cNvPr id="234" name="Rectangle"/>
              <p:cNvSpPr/>
              <p:nvPr/>
            </p:nvSpPr>
            <p:spPr>
              <a:xfrm>
                <a:off x="0" y="0"/>
                <a:ext cx="3085272" cy="1851163"/>
              </a:xfrm>
              <a:prstGeom prst="rect">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1377950">
                  <a:lnSpc>
                    <a:spcPct val="90000"/>
                  </a:lnSpc>
                  <a:spcBef>
                    <a:spcPts val="900"/>
                  </a:spcBef>
                  <a:defRPr sz="2200">
                    <a:solidFill>
                      <a:srgbClr val="FFFFFF"/>
                    </a:solidFill>
                  </a:defRPr>
                </a:pPr>
              </a:p>
            </p:txBody>
          </p:sp>
          <p:sp>
            <p:nvSpPr>
              <p:cNvPr id="235" name="Advice from librarians"/>
              <p:cNvSpPr txBox="1"/>
              <p:nvPr/>
            </p:nvSpPr>
            <p:spPr>
              <a:xfrm>
                <a:off x="0" y="349001"/>
                <a:ext cx="3085272" cy="1153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18110" tIns="118110" rIns="118110" bIns="118110" numCol="1" anchor="ctr">
                <a:spAutoFit/>
              </a:bodyPr>
              <a:lstStyle>
                <a:lvl1pPr algn="ctr" defTabSz="1377950">
                  <a:lnSpc>
                    <a:spcPct val="90000"/>
                  </a:lnSpc>
                  <a:spcBef>
                    <a:spcPts val="1300"/>
                  </a:spcBef>
                  <a:defRPr sz="3100"/>
                </a:lvl1pPr>
              </a:lstStyle>
              <a:p>
                <a:pPr/>
                <a:r>
                  <a:t>Advice from librarians </a:t>
                </a:r>
              </a:p>
            </p:txBody>
          </p:sp>
        </p:gr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Title 1"/>
          <p:cNvSpPr txBox="1"/>
          <p:nvPr>
            <p:ph type="title"/>
          </p:nvPr>
        </p:nvSpPr>
        <p:spPr>
          <a:xfrm>
            <a:off x="1142999" y="609599"/>
            <a:ext cx="9875522" cy="1356362"/>
          </a:xfrm>
          <a:prstGeom prst="rect">
            <a:avLst/>
          </a:prstGeom>
        </p:spPr>
        <p:txBody>
          <a:bodyPr/>
          <a:lstStyle>
            <a:lvl1pPr>
              <a:defRPr sz="4000"/>
            </a:lvl1pPr>
          </a:lstStyle>
          <a:p>
            <a:pPr/>
            <a:r>
              <a:t>Some key points from the book </a:t>
            </a:r>
          </a:p>
        </p:txBody>
      </p:sp>
      <p:sp>
        <p:nvSpPr>
          <p:cNvPr id="240" name="Content Placeholder 2"/>
          <p:cNvSpPr txBox="1"/>
          <p:nvPr>
            <p:ph type="body" sz="half" idx="1"/>
          </p:nvPr>
        </p:nvSpPr>
        <p:spPr>
          <a:xfrm>
            <a:off x="1143001" y="2057400"/>
            <a:ext cx="6266792" cy="4038600"/>
          </a:xfrm>
          <a:prstGeom prst="rect">
            <a:avLst/>
          </a:prstGeom>
        </p:spPr>
        <p:txBody>
          <a:bodyPr/>
          <a:lstStyle/>
          <a:p>
            <a:pPr>
              <a:defRPr sz="2000">
                <a:solidFill>
                  <a:srgbClr val="000000"/>
                </a:solidFill>
              </a:defRPr>
            </a:pPr>
            <a:r>
              <a:t>Stay aware of national and local trends</a:t>
            </a:r>
          </a:p>
          <a:p>
            <a:pPr>
              <a:defRPr sz="2000">
                <a:solidFill>
                  <a:srgbClr val="000000"/>
                </a:solidFill>
              </a:defRPr>
            </a:pPr>
            <a:r>
              <a:t>Reach out to national, regional, and state associations for help and support </a:t>
            </a:r>
          </a:p>
          <a:p>
            <a:pPr>
              <a:defRPr sz="2000">
                <a:solidFill>
                  <a:srgbClr val="000000"/>
                </a:solidFill>
              </a:defRPr>
            </a:pPr>
            <a:r>
              <a:t>Avoid getting drawn into personal arguments and name-calling</a:t>
            </a:r>
          </a:p>
          <a:p>
            <a:pPr>
              <a:defRPr sz="2000">
                <a:solidFill>
                  <a:srgbClr val="000000"/>
                </a:solidFill>
              </a:defRPr>
            </a:pPr>
            <a:r>
              <a:t>Find external support and hobbies/ routines </a:t>
            </a:r>
          </a:p>
          <a:p>
            <a:pPr>
              <a:defRPr sz="2000">
                <a:solidFill>
                  <a:srgbClr val="000000"/>
                </a:solidFill>
              </a:defRPr>
            </a:pPr>
            <a:r>
              <a:t>Take care of the entire library staff</a:t>
            </a:r>
          </a:p>
        </p:txBody>
      </p:sp>
      <p:pic>
        <p:nvPicPr>
          <p:cNvPr id="241" name="Picture 3" descr="Picture 3"/>
          <p:cNvPicPr>
            <a:picLocks noChangeAspect="1"/>
          </p:cNvPicPr>
          <p:nvPr/>
        </p:nvPicPr>
        <p:blipFill>
          <a:blip r:embed="rId2">
            <a:extLst/>
          </a:blip>
          <a:stretch>
            <a:fillRect/>
          </a:stretch>
        </p:blipFill>
        <p:spPr>
          <a:xfrm>
            <a:off x="8201320" y="1965960"/>
            <a:ext cx="2574304" cy="3887099"/>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itle 1"/>
          <p:cNvSpPr txBox="1"/>
          <p:nvPr>
            <p:ph type="title"/>
          </p:nvPr>
        </p:nvSpPr>
        <p:spPr>
          <a:xfrm>
            <a:off x="677333" y="609600"/>
            <a:ext cx="8596670" cy="1320800"/>
          </a:xfrm>
          <a:prstGeom prst="rect">
            <a:avLst/>
          </a:prstGeom>
        </p:spPr>
        <p:txBody>
          <a:bodyPr anchor="t"/>
          <a:lstStyle>
            <a:lvl1pPr>
              <a:defRPr sz="4000"/>
            </a:lvl1pPr>
          </a:lstStyle>
          <a:p>
            <a:pPr/>
            <a:r>
              <a:t>Doing the right thing </a:t>
            </a:r>
          </a:p>
        </p:txBody>
      </p:sp>
      <p:sp>
        <p:nvSpPr>
          <p:cNvPr id="244" name="Content Placeholder 2"/>
          <p:cNvSpPr txBox="1"/>
          <p:nvPr>
            <p:ph type="body" sz="half" idx="1"/>
          </p:nvPr>
        </p:nvSpPr>
        <p:spPr>
          <a:xfrm>
            <a:off x="6336286" y="2160589"/>
            <a:ext cx="4839214" cy="3880773"/>
          </a:xfrm>
          <a:prstGeom prst="rect">
            <a:avLst/>
          </a:prstGeom>
        </p:spPr>
        <p:txBody>
          <a:bodyPr/>
          <a:lstStyle/>
          <a:p>
            <a:pPr>
              <a:defRPr sz="2000">
                <a:solidFill>
                  <a:srgbClr val="000000"/>
                </a:solidFill>
              </a:defRPr>
            </a:pPr>
            <a:r>
              <a:t>Defending intellectual freedom = defending freedom of speech</a:t>
            </a:r>
          </a:p>
          <a:p>
            <a:pPr>
              <a:defRPr sz="2000">
                <a:solidFill>
                  <a:srgbClr val="000000"/>
                </a:solidFill>
              </a:defRPr>
            </a:pPr>
            <a:r>
              <a:t>We are standing up for core values of librarianship—and America</a:t>
            </a:r>
          </a:p>
        </p:txBody>
      </p:sp>
      <p:pic>
        <p:nvPicPr>
          <p:cNvPr id="245" name="Picture 3" descr="Picture 3"/>
          <p:cNvPicPr>
            <a:picLocks noChangeAspect="1"/>
          </p:cNvPicPr>
          <p:nvPr/>
        </p:nvPicPr>
        <p:blipFill>
          <a:blip r:embed="rId2">
            <a:extLst/>
          </a:blip>
          <a:srcRect l="15685" t="0" r="5735" b="0"/>
          <a:stretch>
            <a:fillRect/>
          </a:stretch>
        </p:blipFill>
        <p:spPr>
          <a:xfrm>
            <a:off x="677334" y="2159330"/>
            <a:ext cx="5423430" cy="388236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Title 1"/>
          <p:cNvSpPr txBox="1"/>
          <p:nvPr>
            <p:ph type="title"/>
          </p:nvPr>
        </p:nvSpPr>
        <p:spPr>
          <a:xfrm>
            <a:off x="1142999" y="609599"/>
            <a:ext cx="9875522" cy="1356362"/>
          </a:xfrm>
          <a:prstGeom prst="rect">
            <a:avLst/>
          </a:prstGeom>
        </p:spPr>
        <p:txBody>
          <a:bodyPr/>
          <a:lstStyle/>
          <a:p>
            <a:pPr>
              <a:defRPr>
                <a:solidFill>
                  <a:srgbClr val="000000"/>
                </a:solidFill>
              </a:defRPr>
            </a:pPr>
            <a:r>
              <a:t>A </a:t>
            </a:r>
            <a:r>
              <a:rPr sz="4000"/>
              <a:t>bit</a:t>
            </a:r>
            <a:r>
              <a:t> about me: </a:t>
            </a:r>
          </a:p>
        </p:txBody>
      </p:sp>
      <p:sp>
        <p:nvSpPr>
          <p:cNvPr id="112" name="Content Placeholder 2"/>
          <p:cNvSpPr txBox="1"/>
          <p:nvPr>
            <p:ph type="body" sz="half" idx="1"/>
          </p:nvPr>
        </p:nvSpPr>
        <p:spPr>
          <a:xfrm>
            <a:off x="1143000" y="2057400"/>
            <a:ext cx="5845845" cy="4038600"/>
          </a:xfrm>
          <a:prstGeom prst="rect">
            <a:avLst/>
          </a:prstGeom>
        </p:spPr>
        <p:txBody>
          <a:bodyPr/>
          <a:lstStyle/>
          <a:p>
            <a:pPr>
              <a:defRPr sz="2000">
                <a:solidFill>
                  <a:srgbClr val="000000"/>
                </a:solidFill>
              </a:defRPr>
            </a:pPr>
            <a:r>
              <a:t>Associate professor in library science at the University of Kentucky </a:t>
            </a:r>
          </a:p>
          <a:p>
            <a:pPr>
              <a:defRPr sz="2000">
                <a:solidFill>
                  <a:srgbClr val="000000"/>
                </a:solidFill>
              </a:defRPr>
            </a:pPr>
            <a:r>
              <a:t>10+ years of teaching about and research intellectual freedom and censorship</a:t>
            </a:r>
          </a:p>
          <a:p>
            <a:pPr>
              <a:defRPr sz="2000">
                <a:solidFill>
                  <a:srgbClr val="000000"/>
                </a:solidFill>
              </a:defRPr>
            </a:pPr>
            <a:r>
              <a:t>Dozens of talks about these issues </a:t>
            </a:r>
          </a:p>
          <a:p>
            <a:pPr>
              <a:defRPr sz="2000">
                <a:solidFill>
                  <a:srgbClr val="000000"/>
                </a:solidFill>
              </a:defRPr>
            </a:pPr>
            <a:r>
              <a:t>Listening to and helping librarians </a:t>
            </a:r>
          </a:p>
        </p:txBody>
      </p:sp>
      <p:pic>
        <p:nvPicPr>
          <p:cNvPr id="113" name="Picture 2" descr="Picture 2"/>
          <p:cNvPicPr>
            <a:picLocks noChangeAspect="1"/>
          </p:cNvPicPr>
          <p:nvPr/>
        </p:nvPicPr>
        <p:blipFill>
          <a:blip r:embed="rId2">
            <a:extLst/>
          </a:blip>
          <a:stretch>
            <a:fillRect/>
          </a:stretch>
        </p:blipFill>
        <p:spPr>
          <a:xfrm>
            <a:off x="9621959" y="2200030"/>
            <a:ext cx="2036812" cy="3075507"/>
          </a:xfrm>
          <a:prstGeom prst="rect">
            <a:avLst/>
          </a:prstGeom>
          <a:ln w="12700">
            <a:miter lim="400000"/>
          </a:ln>
        </p:spPr>
      </p:pic>
      <p:pic>
        <p:nvPicPr>
          <p:cNvPr id="114" name="Picture 6" descr="Picture 6"/>
          <p:cNvPicPr>
            <a:picLocks noChangeAspect="1"/>
          </p:cNvPicPr>
          <p:nvPr/>
        </p:nvPicPr>
        <p:blipFill>
          <a:blip r:embed="rId3">
            <a:extLst/>
          </a:blip>
          <a:stretch>
            <a:fillRect/>
          </a:stretch>
        </p:blipFill>
        <p:spPr>
          <a:xfrm>
            <a:off x="7241596" y="2200031"/>
            <a:ext cx="2037523" cy="3075505"/>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itle 1"/>
          <p:cNvSpPr txBox="1"/>
          <p:nvPr>
            <p:ph type="title"/>
          </p:nvPr>
        </p:nvSpPr>
        <p:spPr>
          <a:xfrm>
            <a:off x="760122" y="456448"/>
            <a:ext cx="9875522" cy="1356361"/>
          </a:xfrm>
          <a:prstGeom prst="rect">
            <a:avLst/>
          </a:prstGeom>
        </p:spPr>
        <p:txBody>
          <a:bodyPr/>
          <a:lstStyle>
            <a:lvl1pPr>
              <a:defRPr sz="4000"/>
            </a:lvl1pPr>
          </a:lstStyle>
          <a:p>
            <a:pPr/>
            <a:r>
              <a:t>Being brave</a:t>
            </a:r>
          </a:p>
        </p:txBody>
      </p:sp>
      <p:sp>
        <p:nvSpPr>
          <p:cNvPr id="248" name="Content Placeholder 4"/>
          <p:cNvSpPr txBox="1"/>
          <p:nvPr>
            <p:ph type="body" sz="half" idx="1"/>
          </p:nvPr>
        </p:nvSpPr>
        <p:spPr>
          <a:xfrm>
            <a:off x="5279194" y="2057399"/>
            <a:ext cx="5562976" cy="4023361"/>
          </a:xfrm>
          <a:prstGeom prst="rect">
            <a:avLst/>
          </a:prstGeom>
        </p:spPr>
        <p:txBody>
          <a:bodyPr/>
          <a:lstStyle/>
          <a:p>
            <a:pPr>
              <a:buClrTx/>
              <a:defRPr sz="2000">
                <a:solidFill>
                  <a:srgbClr val="000000"/>
                </a:solidFill>
              </a:defRPr>
            </a:pPr>
            <a:r>
              <a:t>Joy of bringing new things to your community </a:t>
            </a:r>
          </a:p>
          <a:p>
            <a:pPr>
              <a:buClrTx/>
              <a:defRPr sz="2000">
                <a:solidFill>
                  <a:srgbClr val="000000"/>
                </a:solidFill>
              </a:defRPr>
            </a:pPr>
            <a:r>
              <a:t>Joy of helping someone (even if you don’t know about it) </a:t>
            </a:r>
          </a:p>
          <a:p>
            <a:pPr>
              <a:buClrTx/>
              <a:defRPr sz="2000">
                <a:solidFill>
                  <a:srgbClr val="000000"/>
                </a:solidFill>
              </a:defRPr>
            </a:pPr>
            <a:r>
              <a:t>Building better community, more opportunities, and more freedom</a:t>
            </a:r>
          </a:p>
        </p:txBody>
      </p:sp>
      <p:pic>
        <p:nvPicPr>
          <p:cNvPr id="249" name="Content Placeholder 5" descr="Content Placeholder 5"/>
          <p:cNvPicPr>
            <a:picLocks noChangeAspect="1"/>
          </p:cNvPicPr>
          <p:nvPr/>
        </p:nvPicPr>
        <p:blipFill>
          <a:blip r:embed="rId2">
            <a:extLst/>
          </a:blip>
          <a:stretch>
            <a:fillRect/>
          </a:stretch>
        </p:blipFill>
        <p:spPr>
          <a:xfrm>
            <a:off x="1421910" y="2057400"/>
            <a:ext cx="3317082" cy="331708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1"/>
          <p:cNvSpPr txBox="1"/>
          <p:nvPr>
            <p:ph type="title"/>
          </p:nvPr>
        </p:nvSpPr>
        <p:spPr>
          <a:xfrm>
            <a:off x="1142999" y="609599"/>
            <a:ext cx="9875522" cy="1356362"/>
          </a:xfrm>
          <a:prstGeom prst="rect">
            <a:avLst/>
          </a:prstGeom>
        </p:spPr>
        <p:txBody>
          <a:bodyPr/>
          <a:lstStyle>
            <a:lvl1pPr>
              <a:defRPr sz="4000"/>
            </a:lvl1pPr>
          </a:lstStyle>
          <a:p>
            <a:pPr/>
            <a:r>
              <a:t>Final thoughts</a:t>
            </a:r>
          </a:p>
        </p:txBody>
      </p:sp>
      <p:sp>
        <p:nvSpPr>
          <p:cNvPr id="252" name="Content Placeholder 2"/>
          <p:cNvSpPr txBox="1"/>
          <p:nvPr>
            <p:ph type="body" sz="half" idx="1"/>
          </p:nvPr>
        </p:nvSpPr>
        <p:spPr>
          <a:xfrm>
            <a:off x="1143000" y="2196609"/>
            <a:ext cx="9180935" cy="3101984"/>
          </a:xfrm>
          <a:prstGeom prst="rect">
            <a:avLst/>
          </a:prstGeom>
        </p:spPr>
        <p:txBody>
          <a:bodyPr/>
          <a:lstStyle/>
          <a:p>
            <a:pPr>
              <a:defRPr sz="2000">
                <a:solidFill>
                  <a:srgbClr val="000000"/>
                </a:solidFill>
              </a:defRPr>
            </a:pPr>
            <a:r>
              <a:t>We’ll see continued book challenges </a:t>
            </a:r>
          </a:p>
          <a:p>
            <a:pPr>
              <a:defRPr sz="2000">
                <a:solidFill>
                  <a:srgbClr val="000000"/>
                </a:solidFill>
              </a:defRPr>
            </a:pPr>
            <a:r>
              <a:t>We’ll also see </a:t>
            </a:r>
            <a:r>
              <a:rPr i="1"/>
              <a:t>pushback</a:t>
            </a:r>
            <a:r>
              <a:t> against challenges</a:t>
            </a:r>
          </a:p>
          <a:p>
            <a:pPr>
              <a:defRPr sz="2000">
                <a:solidFill>
                  <a:srgbClr val="000000"/>
                </a:solidFill>
              </a:defRPr>
            </a:pPr>
            <a:r>
              <a:t>71% of voters oppose efforts to remove books from public libraries </a:t>
            </a:r>
          </a:p>
          <a:p>
            <a:pPr>
              <a:defRPr sz="2000">
                <a:solidFill>
                  <a:srgbClr val="000000"/>
                </a:solidFill>
              </a:defRPr>
            </a:pPr>
            <a:r>
              <a:t>67% oppose removal from school libraries </a:t>
            </a:r>
          </a:p>
          <a:p>
            <a:pPr lvl="1" marL="457200" indent="-182879">
              <a:spcBef>
                <a:spcPts val="400"/>
              </a:spcBef>
              <a:defRPr sz="2000">
                <a:solidFill>
                  <a:srgbClr val="000000"/>
                </a:solidFill>
              </a:defRPr>
            </a:pPr>
            <a:r>
              <a:t>(Data from Unite Against Book Bans)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Title 1"/>
          <p:cNvSpPr txBox="1"/>
          <p:nvPr>
            <p:ph type="title"/>
          </p:nvPr>
        </p:nvSpPr>
        <p:spPr>
          <a:xfrm>
            <a:off x="1142999" y="609599"/>
            <a:ext cx="9875522" cy="1356362"/>
          </a:xfrm>
          <a:prstGeom prst="rect">
            <a:avLst/>
          </a:prstGeom>
        </p:spPr>
        <p:txBody>
          <a:bodyPr/>
          <a:lstStyle>
            <a:lvl1pPr>
              <a:defRPr sz="4000">
                <a:solidFill>
                  <a:srgbClr val="000000"/>
                </a:solidFill>
              </a:defRPr>
            </a:lvl1pPr>
          </a:lstStyle>
          <a:p>
            <a:pPr/>
            <a:r>
              <a:t>Thank you!</a:t>
            </a:r>
          </a:p>
        </p:txBody>
      </p:sp>
      <p:pic>
        <p:nvPicPr>
          <p:cNvPr id="255" name="Content Placeholder 4" descr="Content Placeholder 4"/>
          <p:cNvPicPr>
            <a:picLocks noChangeAspect="1"/>
          </p:cNvPicPr>
          <p:nvPr/>
        </p:nvPicPr>
        <p:blipFill>
          <a:blip r:embed="rId2">
            <a:extLst/>
          </a:blip>
          <a:stretch>
            <a:fillRect/>
          </a:stretch>
        </p:blipFill>
        <p:spPr>
          <a:xfrm>
            <a:off x="1143000" y="2115439"/>
            <a:ext cx="3519674" cy="1313562"/>
          </a:xfrm>
          <a:prstGeom prst="rect">
            <a:avLst/>
          </a:prstGeom>
          <a:ln w="12700">
            <a:miter lim="400000"/>
          </a:ln>
        </p:spPr>
      </p:pic>
      <p:pic>
        <p:nvPicPr>
          <p:cNvPr id="256" name="Picture 6" descr="Picture 6"/>
          <p:cNvPicPr>
            <a:picLocks noChangeAspect="1"/>
          </p:cNvPicPr>
          <p:nvPr/>
        </p:nvPicPr>
        <p:blipFill>
          <a:blip r:embed="rId3">
            <a:extLst/>
          </a:blip>
          <a:stretch>
            <a:fillRect/>
          </a:stretch>
        </p:blipFill>
        <p:spPr>
          <a:xfrm>
            <a:off x="6477336" y="1965960"/>
            <a:ext cx="4792372" cy="1462082"/>
          </a:xfrm>
          <a:prstGeom prst="rect">
            <a:avLst/>
          </a:prstGeom>
          <a:ln w="12700">
            <a:miter lim="400000"/>
          </a:ln>
        </p:spPr>
      </p:pic>
      <p:pic>
        <p:nvPicPr>
          <p:cNvPr id="257" name="Picture 2" descr="Picture 2"/>
          <p:cNvPicPr>
            <a:picLocks noChangeAspect="1"/>
          </p:cNvPicPr>
          <p:nvPr/>
        </p:nvPicPr>
        <p:blipFill>
          <a:blip r:embed="rId4">
            <a:extLst/>
          </a:blip>
          <a:stretch>
            <a:fillRect/>
          </a:stretch>
        </p:blipFill>
        <p:spPr>
          <a:xfrm>
            <a:off x="9171520" y="3517960"/>
            <a:ext cx="1873998" cy="2829664"/>
          </a:xfrm>
          <a:prstGeom prst="rect">
            <a:avLst/>
          </a:prstGeom>
          <a:ln w="12700">
            <a:miter lim="400000"/>
          </a:ln>
        </p:spPr>
      </p:pic>
      <p:pic>
        <p:nvPicPr>
          <p:cNvPr id="258" name="Picture 6" descr="Picture 6"/>
          <p:cNvPicPr>
            <a:picLocks noChangeAspect="1"/>
          </p:cNvPicPr>
          <p:nvPr/>
        </p:nvPicPr>
        <p:blipFill>
          <a:blip r:embed="rId5">
            <a:extLst/>
          </a:blip>
          <a:stretch>
            <a:fillRect/>
          </a:stretch>
        </p:blipFill>
        <p:spPr>
          <a:xfrm>
            <a:off x="6833226" y="3517962"/>
            <a:ext cx="1873999" cy="2828677"/>
          </a:xfrm>
          <a:prstGeom prst="rect">
            <a:avLst/>
          </a:prstGeom>
          <a:ln w="12700">
            <a:miter lim="400000"/>
          </a:ln>
        </p:spPr>
      </p:pic>
      <p:sp>
        <p:nvSpPr>
          <p:cNvPr id="259" name="TextBox 5"/>
          <p:cNvSpPr txBox="1"/>
          <p:nvPr/>
        </p:nvSpPr>
        <p:spPr>
          <a:xfrm>
            <a:off x="847508" y="4347524"/>
            <a:ext cx="6120637" cy="586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sz="3200"/>
            </a:lvl1pPr>
          </a:lstStyle>
          <a:p>
            <a:pPr/>
            <a:r>
              <a:t>shannon.oltmann@uky.edu</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le 1"/>
          <p:cNvSpPr txBox="1"/>
          <p:nvPr>
            <p:ph type="title"/>
          </p:nvPr>
        </p:nvSpPr>
        <p:spPr>
          <a:xfrm>
            <a:off x="1142999" y="609599"/>
            <a:ext cx="9875522" cy="1356362"/>
          </a:xfrm>
          <a:prstGeom prst="rect">
            <a:avLst/>
          </a:prstGeom>
        </p:spPr>
        <p:txBody>
          <a:bodyPr/>
          <a:lstStyle>
            <a:lvl1pPr>
              <a:defRPr sz="4000">
                <a:solidFill>
                  <a:srgbClr val="000000"/>
                </a:solidFill>
              </a:defRPr>
            </a:lvl1pPr>
          </a:lstStyle>
          <a:p>
            <a:pPr/>
            <a:r>
              <a:t>Book bans and challenges on the rise </a:t>
            </a:r>
          </a:p>
        </p:txBody>
      </p:sp>
      <p:grpSp>
        <p:nvGrpSpPr>
          <p:cNvPr id="132" name="Content Placeholder 2"/>
          <p:cNvGrpSpPr/>
          <p:nvPr/>
        </p:nvGrpSpPr>
        <p:grpSpPr>
          <a:xfrm>
            <a:off x="965200" y="2066362"/>
            <a:ext cx="10261600" cy="3075228"/>
            <a:chOff x="0" y="0"/>
            <a:chExt cx="10261599" cy="3075226"/>
          </a:xfrm>
        </p:grpSpPr>
        <p:grpSp>
          <p:nvGrpSpPr>
            <p:cNvPr id="119" name="Group"/>
            <p:cNvGrpSpPr/>
            <p:nvPr/>
          </p:nvGrpSpPr>
          <p:grpSpPr>
            <a:xfrm>
              <a:off x="0" y="0"/>
              <a:ext cx="10261600" cy="542880"/>
              <a:chOff x="0" y="0"/>
              <a:chExt cx="10261599" cy="542879"/>
            </a:xfrm>
          </p:grpSpPr>
          <p:sp>
            <p:nvSpPr>
              <p:cNvPr id="117" name="Rounded Rectangle"/>
              <p:cNvSpPr/>
              <p:nvPr/>
            </p:nvSpPr>
            <p:spPr>
              <a:xfrm>
                <a:off x="0" y="0"/>
                <a:ext cx="10261600" cy="542880"/>
              </a:xfrm>
              <a:prstGeom prst="roundRect">
                <a:avLst>
                  <a:gd name="adj" fmla="val 16667"/>
                </a:avLst>
              </a:prstGeom>
              <a:solidFill>
                <a:srgbClr val="75BDA7"/>
              </a:solidFill>
              <a:ln w="1270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700"/>
                  </a:spcBef>
                  <a:defRPr>
                    <a:solidFill>
                      <a:srgbClr val="FFFFFF"/>
                    </a:solidFill>
                  </a:defRPr>
                </a:pPr>
              </a:p>
            </p:txBody>
          </p:sp>
          <p:sp>
            <p:nvSpPr>
              <p:cNvPr id="118" name="2020: 273 books challenged or banned"/>
              <p:cNvSpPr txBox="1"/>
              <p:nvPr/>
            </p:nvSpPr>
            <p:spPr>
              <a:xfrm>
                <a:off x="26500" y="42840"/>
                <a:ext cx="1020859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latin typeface="Gill Sans MT"/>
                    <a:ea typeface="Gill Sans MT"/>
                    <a:cs typeface="Gill Sans MT"/>
                    <a:sym typeface="Gill Sans MT"/>
                  </a:defRPr>
                </a:lvl1pPr>
              </a:lstStyle>
              <a:p>
                <a:pPr/>
                <a:r>
                  <a:t>2020: 273 books challenged or banned</a:t>
                </a:r>
              </a:p>
            </p:txBody>
          </p:sp>
        </p:grpSp>
        <p:grpSp>
          <p:nvGrpSpPr>
            <p:cNvPr id="122" name="Group"/>
            <p:cNvGrpSpPr/>
            <p:nvPr/>
          </p:nvGrpSpPr>
          <p:grpSpPr>
            <a:xfrm>
              <a:off x="0" y="653147"/>
              <a:ext cx="10261600" cy="542880"/>
              <a:chOff x="0" y="0"/>
              <a:chExt cx="10261599" cy="542879"/>
            </a:xfrm>
          </p:grpSpPr>
          <p:sp>
            <p:nvSpPr>
              <p:cNvPr id="120" name="Rounded Rectangle"/>
              <p:cNvSpPr/>
              <p:nvPr/>
            </p:nvSpPr>
            <p:spPr>
              <a:xfrm>
                <a:off x="0" y="0"/>
                <a:ext cx="10261600" cy="542880"/>
              </a:xfrm>
              <a:prstGeom prst="roundRect">
                <a:avLst>
                  <a:gd name="adj" fmla="val 16667"/>
                </a:avLst>
              </a:prstGeom>
              <a:solidFill>
                <a:srgbClr val="75BDA7"/>
              </a:solidFill>
              <a:ln w="1270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700"/>
                  </a:spcBef>
                  <a:defRPr>
                    <a:solidFill>
                      <a:srgbClr val="FFFFFF"/>
                    </a:solidFill>
                  </a:defRPr>
                </a:pPr>
              </a:p>
            </p:txBody>
          </p:sp>
          <p:sp>
            <p:nvSpPr>
              <p:cNvPr id="121" name="2021: 1,597 books challenged or banned"/>
              <p:cNvSpPr txBox="1"/>
              <p:nvPr/>
            </p:nvSpPr>
            <p:spPr>
              <a:xfrm>
                <a:off x="26500" y="42840"/>
                <a:ext cx="1020859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latin typeface="Gill Sans MT"/>
                    <a:ea typeface="Gill Sans MT"/>
                    <a:cs typeface="Gill Sans MT"/>
                    <a:sym typeface="Gill Sans MT"/>
                  </a:defRPr>
                </a:lvl1pPr>
              </a:lstStyle>
              <a:p>
                <a:pPr/>
                <a:r>
                  <a:t>2021: 1,597 books challenged or banned</a:t>
                </a:r>
              </a:p>
            </p:txBody>
          </p:sp>
        </p:grpSp>
        <p:grpSp>
          <p:nvGrpSpPr>
            <p:cNvPr id="125" name="Group"/>
            <p:cNvGrpSpPr/>
            <p:nvPr/>
          </p:nvGrpSpPr>
          <p:grpSpPr>
            <a:xfrm>
              <a:off x="0" y="1279546"/>
              <a:ext cx="10261600" cy="542881"/>
              <a:chOff x="0" y="0"/>
              <a:chExt cx="10261599" cy="542879"/>
            </a:xfrm>
          </p:grpSpPr>
          <p:sp>
            <p:nvSpPr>
              <p:cNvPr id="123" name="Rounded Rectangle"/>
              <p:cNvSpPr/>
              <p:nvPr/>
            </p:nvSpPr>
            <p:spPr>
              <a:xfrm>
                <a:off x="0" y="0"/>
                <a:ext cx="10261600" cy="542880"/>
              </a:xfrm>
              <a:prstGeom prst="roundRect">
                <a:avLst>
                  <a:gd name="adj" fmla="val 16667"/>
                </a:avLst>
              </a:prstGeom>
              <a:solidFill>
                <a:srgbClr val="75BDA7"/>
              </a:solidFill>
              <a:ln w="1270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700"/>
                  </a:spcBef>
                  <a:defRPr>
                    <a:solidFill>
                      <a:srgbClr val="FFFFFF"/>
                    </a:solidFill>
                  </a:defRPr>
                </a:pPr>
              </a:p>
            </p:txBody>
          </p:sp>
          <p:sp>
            <p:nvSpPr>
              <p:cNvPr id="124" name="2022: 1,651 books challenged or banned (only the first 8 months of 2022)"/>
              <p:cNvSpPr txBox="1"/>
              <p:nvPr/>
            </p:nvSpPr>
            <p:spPr>
              <a:xfrm>
                <a:off x="26500" y="42840"/>
                <a:ext cx="1020859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latin typeface="Gill Sans MT"/>
                    <a:ea typeface="Gill Sans MT"/>
                    <a:cs typeface="Gill Sans MT"/>
                    <a:sym typeface="Gill Sans MT"/>
                  </a:defRPr>
                </a:lvl1pPr>
              </a:lstStyle>
              <a:p>
                <a:pPr/>
                <a:r>
                  <a:t>2022: 1,651 books challenged or banned (only the first 8 months of 2022)</a:t>
                </a:r>
              </a:p>
            </p:txBody>
          </p:sp>
        </p:grpSp>
        <p:grpSp>
          <p:nvGrpSpPr>
            <p:cNvPr id="128" name="Group"/>
            <p:cNvGrpSpPr/>
            <p:nvPr/>
          </p:nvGrpSpPr>
          <p:grpSpPr>
            <a:xfrm>
              <a:off x="0" y="1905947"/>
              <a:ext cx="10261600" cy="542881"/>
              <a:chOff x="0" y="0"/>
              <a:chExt cx="10261599" cy="542879"/>
            </a:xfrm>
          </p:grpSpPr>
          <p:sp>
            <p:nvSpPr>
              <p:cNvPr id="126" name="Rounded Rectangle"/>
              <p:cNvSpPr/>
              <p:nvPr/>
            </p:nvSpPr>
            <p:spPr>
              <a:xfrm>
                <a:off x="0" y="0"/>
                <a:ext cx="10261600" cy="542880"/>
              </a:xfrm>
              <a:prstGeom prst="roundRect">
                <a:avLst>
                  <a:gd name="adj" fmla="val 16667"/>
                </a:avLst>
              </a:prstGeom>
              <a:solidFill>
                <a:srgbClr val="75BDA7"/>
              </a:solidFill>
              <a:ln w="1270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700"/>
                  </a:spcBef>
                  <a:defRPr>
                    <a:solidFill>
                      <a:srgbClr val="FFFFFF"/>
                    </a:solidFill>
                  </a:defRPr>
                </a:pPr>
              </a:p>
            </p:txBody>
          </p:sp>
          <p:sp>
            <p:nvSpPr>
              <p:cNvPr id="127" name="PEN America reported 1,586 bans in school libraries from 2021-2022"/>
              <p:cNvSpPr txBox="1"/>
              <p:nvPr/>
            </p:nvSpPr>
            <p:spPr>
              <a:xfrm>
                <a:off x="26500" y="42839"/>
                <a:ext cx="1020859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latin typeface="Gill Sans MT"/>
                    <a:ea typeface="Gill Sans MT"/>
                    <a:cs typeface="Gill Sans MT"/>
                    <a:sym typeface="Gill Sans MT"/>
                  </a:defRPr>
                </a:lvl1pPr>
              </a:lstStyle>
              <a:p>
                <a:pPr/>
                <a:r>
                  <a:t>PEN America reported 1,586 bans in school libraries from 2021-2022</a:t>
                </a:r>
              </a:p>
            </p:txBody>
          </p:sp>
        </p:grpSp>
        <p:grpSp>
          <p:nvGrpSpPr>
            <p:cNvPr id="131" name="Group"/>
            <p:cNvGrpSpPr/>
            <p:nvPr/>
          </p:nvGrpSpPr>
          <p:grpSpPr>
            <a:xfrm>
              <a:off x="0" y="2532346"/>
              <a:ext cx="10261600" cy="542881"/>
              <a:chOff x="0" y="0"/>
              <a:chExt cx="10261599" cy="542879"/>
            </a:xfrm>
          </p:grpSpPr>
          <p:sp>
            <p:nvSpPr>
              <p:cNvPr id="129" name="Rounded Rectangle"/>
              <p:cNvSpPr/>
              <p:nvPr/>
            </p:nvSpPr>
            <p:spPr>
              <a:xfrm>
                <a:off x="0" y="0"/>
                <a:ext cx="10261600" cy="542880"/>
              </a:xfrm>
              <a:prstGeom prst="roundRect">
                <a:avLst>
                  <a:gd name="adj" fmla="val 16667"/>
                </a:avLst>
              </a:prstGeom>
              <a:solidFill>
                <a:srgbClr val="75BDA7"/>
              </a:solidFill>
              <a:ln w="12700" cap="flat">
                <a:solidFill>
                  <a:srgbClr val="FFFFFF"/>
                </a:solidFill>
                <a:prstDash val="solid"/>
                <a:round/>
              </a:ln>
              <a:effectLst/>
            </p:spPr>
            <p:txBody>
              <a:bodyPr wrap="square" lIns="45719" tIns="45719" rIns="45719" bIns="45719" numCol="1" anchor="ctr">
                <a:noAutofit/>
              </a:bodyPr>
              <a:lstStyle/>
              <a:p>
                <a:pPr defTabSz="889000">
                  <a:lnSpc>
                    <a:spcPct val="90000"/>
                  </a:lnSpc>
                  <a:spcBef>
                    <a:spcPts val="700"/>
                  </a:spcBef>
                  <a:defRPr>
                    <a:solidFill>
                      <a:srgbClr val="FFFFFF"/>
                    </a:solidFill>
                  </a:defRPr>
                </a:pPr>
              </a:p>
            </p:txBody>
          </p:sp>
          <p:sp>
            <p:nvSpPr>
              <p:cNvPr id="130" name="Occurs in all 50 states (rural, urban, and suburban areas)"/>
              <p:cNvSpPr txBox="1"/>
              <p:nvPr/>
            </p:nvSpPr>
            <p:spPr>
              <a:xfrm>
                <a:off x="26500" y="42840"/>
                <a:ext cx="10208599"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ctr">
                <a:spAutoFit/>
              </a:bodyPr>
              <a:lstStyle>
                <a:lvl1pPr defTabSz="889000">
                  <a:lnSpc>
                    <a:spcPct val="90000"/>
                  </a:lnSpc>
                  <a:spcBef>
                    <a:spcPts val="800"/>
                  </a:spcBef>
                  <a:defRPr sz="2000">
                    <a:solidFill>
                      <a:srgbClr val="FFFFFF"/>
                    </a:solidFill>
                    <a:latin typeface="Gill Sans MT"/>
                    <a:ea typeface="Gill Sans MT"/>
                    <a:cs typeface="Gill Sans MT"/>
                    <a:sym typeface="Gill Sans MT"/>
                  </a:defRPr>
                </a:lvl1pPr>
              </a:lstStyle>
              <a:p>
                <a:pPr/>
                <a:r>
                  <a:t>Occurs in all 50 states (rural, urban, and suburban areas)  </a:t>
                </a:r>
              </a:p>
            </p:txBody>
          </p:sp>
        </p:gr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1091513" y="739471"/>
            <a:ext cx="7729730" cy="1188720"/>
          </a:xfrm>
          <a:prstGeom prst="rect">
            <a:avLst/>
          </a:prstGeom>
        </p:spPr>
        <p:txBody>
          <a:bodyPr/>
          <a:lstStyle>
            <a:lvl1pPr>
              <a:defRPr sz="4000">
                <a:solidFill>
                  <a:srgbClr val="000000"/>
                </a:solidFill>
              </a:defRPr>
            </a:lvl1pPr>
          </a:lstStyle>
          <a:p>
            <a:pPr/>
            <a:r>
              <a:t>More than book challenges</a:t>
            </a:r>
          </a:p>
        </p:txBody>
      </p:sp>
      <p:grpSp>
        <p:nvGrpSpPr>
          <p:cNvPr id="147" name="Content Placeholder 2"/>
          <p:cNvGrpSpPr/>
          <p:nvPr/>
        </p:nvGrpSpPr>
        <p:grpSpPr>
          <a:xfrm>
            <a:off x="965200" y="3120763"/>
            <a:ext cx="10261601" cy="2137298"/>
            <a:chOff x="0" y="0"/>
            <a:chExt cx="10261599" cy="2137297"/>
          </a:xfrm>
        </p:grpSpPr>
        <p:sp>
          <p:nvSpPr>
            <p:cNvPr id="135" name="Rounded Rectangle"/>
            <p:cNvSpPr/>
            <p:nvPr/>
          </p:nvSpPr>
          <p:spPr>
            <a:xfrm>
              <a:off x="0" y="0"/>
              <a:ext cx="2886075" cy="1832657"/>
            </a:xfrm>
            <a:prstGeom prst="roundRect">
              <a:avLst>
                <a:gd name="adj" fmla="val 10000"/>
              </a:avLst>
            </a:prstGeom>
            <a:solidFill>
              <a:schemeClr val="accent1"/>
            </a:solidFill>
            <a:ln w="19050"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400"/>
                </a:spcBef>
                <a:defRPr sz="2200">
                  <a:solidFill>
                    <a:schemeClr val="accent1"/>
                  </a:solidFill>
                </a:defRPr>
              </a:pPr>
            </a:p>
          </p:txBody>
        </p:sp>
        <p:grpSp>
          <p:nvGrpSpPr>
            <p:cNvPr id="138" name="Group"/>
            <p:cNvGrpSpPr/>
            <p:nvPr/>
          </p:nvGrpSpPr>
          <p:grpSpPr>
            <a:xfrm>
              <a:off x="320675" y="304640"/>
              <a:ext cx="2886075" cy="1832658"/>
              <a:chOff x="0" y="0"/>
              <a:chExt cx="2886075" cy="1832656"/>
            </a:xfrm>
          </p:grpSpPr>
          <p:sp>
            <p:nvSpPr>
              <p:cNvPr id="136" name="Rounded Rectangle"/>
              <p:cNvSpPr/>
              <p:nvPr/>
            </p:nvSpPr>
            <p:spPr>
              <a:xfrm>
                <a:off x="0" y="0"/>
                <a:ext cx="2886075" cy="1832657"/>
              </a:xfrm>
              <a:prstGeom prst="roundRect">
                <a:avLst>
                  <a:gd name="adj" fmla="val 10000"/>
                </a:avLst>
              </a:prstGeom>
              <a:solidFill>
                <a:srgbClr val="FFFFFF">
                  <a:alpha val="90000"/>
                </a:srgbClr>
              </a:solidFill>
              <a:ln w="19050" cap="flat">
                <a:solidFill>
                  <a:schemeClr val="accent1"/>
                </a:solidFill>
                <a:prstDash val="solid"/>
                <a:round/>
              </a:ln>
              <a:effectLst/>
            </p:spPr>
            <p:txBody>
              <a:bodyPr wrap="square" lIns="45719" tIns="45719" rIns="45719" bIns="45719" numCol="1" anchor="ctr">
                <a:noAutofit/>
              </a:bodyPr>
              <a:lstStyle/>
              <a:p>
                <a:pPr algn="ctr" defTabSz="1200150">
                  <a:lnSpc>
                    <a:spcPct val="90000"/>
                  </a:lnSpc>
                  <a:spcBef>
                    <a:spcPts val="900"/>
                  </a:spcBef>
                  <a:defRPr sz="2200">
                    <a:solidFill>
                      <a:schemeClr val="accent1"/>
                    </a:solidFill>
                  </a:defRPr>
                </a:pPr>
              </a:p>
            </p:txBody>
          </p:sp>
          <p:sp>
            <p:nvSpPr>
              <p:cNvPr id="137" name="Challenges to programming, displays, and other resources"/>
              <p:cNvSpPr txBox="1"/>
              <p:nvPr/>
            </p:nvSpPr>
            <p:spPr>
              <a:xfrm>
                <a:off x="53677" y="38123"/>
                <a:ext cx="2778722" cy="17564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2870" tIns="102870" rIns="102870" bIns="102870" numCol="1" anchor="ctr">
                <a:spAutoFit/>
              </a:bodyPr>
              <a:lstStyle>
                <a:lvl1pPr algn="ctr" defTabSz="1200150">
                  <a:lnSpc>
                    <a:spcPct val="90000"/>
                  </a:lnSpc>
                  <a:spcBef>
                    <a:spcPts val="1100"/>
                  </a:spcBef>
                  <a:defRPr sz="2700">
                    <a:solidFill>
                      <a:schemeClr val="accent1"/>
                    </a:solidFill>
                  </a:defRPr>
                </a:lvl1pPr>
              </a:lstStyle>
              <a:p>
                <a:pPr/>
                <a:r>
                  <a:t>Challenges to programming, displays, and other resources </a:t>
                </a:r>
              </a:p>
            </p:txBody>
          </p:sp>
        </p:grpSp>
        <p:sp>
          <p:nvSpPr>
            <p:cNvPr id="139" name="Rounded Rectangle"/>
            <p:cNvSpPr/>
            <p:nvPr/>
          </p:nvSpPr>
          <p:spPr>
            <a:xfrm>
              <a:off x="3527425" y="0"/>
              <a:ext cx="2886075" cy="1832657"/>
            </a:xfrm>
            <a:prstGeom prst="roundRect">
              <a:avLst>
                <a:gd name="adj" fmla="val 10000"/>
              </a:avLst>
            </a:prstGeom>
            <a:solidFill>
              <a:schemeClr val="accent1"/>
            </a:solidFill>
            <a:ln w="19050"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400"/>
                </a:spcBef>
                <a:defRPr sz="2200">
                  <a:solidFill>
                    <a:schemeClr val="accent1"/>
                  </a:solidFill>
                </a:defRPr>
              </a:pPr>
            </a:p>
          </p:txBody>
        </p:sp>
        <p:grpSp>
          <p:nvGrpSpPr>
            <p:cNvPr id="142" name="Group"/>
            <p:cNvGrpSpPr/>
            <p:nvPr/>
          </p:nvGrpSpPr>
          <p:grpSpPr>
            <a:xfrm>
              <a:off x="3848098" y="304640"/>
              <a:ext cx="2886076" cy="1832658"/>
              <a:chOff x="0" y="0"/>
              <a:chExt cx="2886075" cy="1832656"/>
            </a:xfrm>
          </p:grpSpPr>
          <p:sp>
            <p:nvSpPr>
              <p:cNvPr id="140" name="Rounded Rectangle"/>
              <p:cNvSpPr/>
              <p:nvPr/>
            </p:nvSpPr>
            <p:spPr>
              <a:xfrm>
                <a:off x="0" y="0"/>
                <a:ext cx="2886075" cy="1832657"/>
              </a:xfrm>
              <a:prstGeom prst="roundRect">
                <a:avLst>
                  <a:gd name="adj" fmla="val 10000"/>
                </a:avLst>
              </a:prstGeom>
              <a:solidFill>
                <a:srgbClr val="FFFFFF">
                  <a:alpha val="90000"/>
                </a:srgbClr>
              </a:solidFill>
              <a:ln w="19050" cap="flat">
                <a:solidFill>
                  <a:schemeClr val="accent1"/>
                </a:solidFill>
                <a:prstDash val="solid"/>
                <a:round/>
              </a:ln>
              <a:effectLst/>
            </p:spPr>
            <p:txBody>
              <a:bodyPr wrap="square" lIns="45719" tIns="45719" rIns="45719" bIns="45719" numCol="1" anchor="ctr">
                <a:noAutofit/>
              </a:bodyPr>
              <a:lstStyle/>
              <a:p>
                <a:pPr algn="ctr" defTabSz="1200150">
                  <a:lnSpc>
                    <a:spcPct val="90000"/>
                  </a:lnSpc>
                  <a:spcBef>
                    <a:spcPts val="900"/>
                  </a:spcBef>
                  <a:defRPr sz="2200">
                    <a:solidFill>
                      <a:schemeClr val="accent1"/>
                    </a:solidFill>
                  </a:defRPr>
                </a:pPr>
              </a:p>
            </p:txBody>
          </p:sp>
          <p:sp>
            <p:nvSpPr>
              <p:cNvPr id="141" name="Some librarians have quit or lost their jobs"/>
              <p:cNvSpPr txBox="1"/>
              <p:nvPr/>
            </p:nvSpPr>
            <p:spPr>
              <a:xfrm>
                <a:off x="53677" y="226718"/>
                <a:ext cx="2778722" cy="1379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2870" tIns="102870" rIns="102870" bIns="102870" numCol="1" anchor="ctr">
                <a:spAutoFit/>
              </a:bodyPr>
              <a:lstStyle>
                <a:lvl1pPr algn="ctr" defTabSz="1200150">
                  <a:lnSpc>
                    <a:spcPct val="90000"/>
                  </a:lnSpc>
                  <a:spcBef>
                    <a:spcPts val="1100"/>
                  </a:spcBef>
                  <a:defRPr sz="2700">
                    <a:solidFill>
                      <a:schemeClr val="accent1"/>
                    </a:solidFill>
                  </a:defRPr>
                </a:lvl1pPr>
              </a:lstStyle>
              <a:p>
                <a:pPr/>
                <a:r>
                  <a:t>Some librarians have quit or lost their jobs </a:t>
                </a:r>
              </a:p>
            </p:txBody>
          </p:sp>
        </p:grpSp>
        <p:sp>
          <p:nvSpPr>
            <p:cNvPr id="143" name="Rounded Rectangle"/>
            <p:cNvSpPr/>
            <p:nvPr/>
          </p:nvSpPr>
          <p:spPr>
            <a:xfrm>
              <a:off x="7054850" y="0"/>
              <a:ext cx="2886075" cy="1832657"/>
            </a:xfrm>
            <a:prstGeom prst="roundRect">
              <a:avLst>
                <a:gd name="adj" fmla="val 10000"/>
              </a:avLst>
            </a:prstGeom>
            <a:solidFill>
              <a:schemeClr val="accent1"/>
            </a:solidFill>
            <a:ln w="19050" cap="flat">
              <a:solidFill>
                <a:srgbClr val="FFFFFF"/>
              </a:solidFill>
              <a:prstDash val="solid"/>
              <a:round/>
            </a:ln>
            <a:effectLst/>
          </p:spPr>
          <p:txBody>
            <a:bodyPr wrap="square" lIns="45719" tIns="45719" rIns="45719" bIns="45719" numCol="1" anchor="t">
              <a:noAutofit/>
            </a:bodyPr>
            <a:lstStyle/>
            <a:p>
              <a:pPr defTabSz="914400">
                <a:lnSpc>
                  <a:spcPct val="90000"/>
                </a:lnSpc>
                <a:spcBef>
                  <a:spcPts val="1400"/>
                </a:spcBef>
                <a:defRPr sz="2200">
                  <a:solidFill>
                    <a:schemeClr val="accent1"/>
                  </a:solidFill>
                </a:defRPr>
              </a:pPr>
            </a:p>
          </p:txBody>
        </p:sp>
        <p:grpSp>
          <p:nvGrpSpPr>
            <p:cNvPr id="146" name="Group"/>
            <p:cNvGrpSpPr/>
            <p:nvPr/>
          </p:nvGrpSpPr>
          <p:grpSpPr>
            <a:xfrm>
              <a:off x="7375524" y="304640"/>
              <a:ext cx="2886076" cy="1832658"/>
              <a:chOff x="0" y="0"/>
              <a:chExt cx="2886075" cy="1832656"/>
            </a:xfrm>
          </p:grpSpPr>
          <p:sp>
            <p:nvSpPr>
              <p:cNvPr id="144" name="Rounded Rectangle"/>
              <p:cNvSpPr/>
              <p:nvPr/>
            </p:nvSpPr>
            <p:spPr>
              <a:xfrm>
                <a:off x="0" y="0"/>
                <a:ext cx="2886075" cy="1832657"/>
              </a:xfrm>
              <a:prstGeom prst="roundRect">
                <a:avLst>
                  <a:gd name="adj" fmla="val 10000"/>
                </a:avLst>
              </a:prstGeom>
              <a:solidFill>
                <a:srgbClr val="FFFFFF">
                  <a:alpha val="90000"/>
                </a:srgbClr>
              </a:solidFill>
              <a:ln w="19050" cap="flat">
                <a:solidFill>
                  <a:schemeClr val="accent1"/>
                </a:solidFill>
                <a:prstDash val="solid"/>
                <a:round/>
              </a:ln>
              <a:effectLst/>
            </p:spPr>
            <p:txBody>
              <a:bodyPr wrap="square" lIns="45719" tIns="45719" rIns="45719" bIns="45719" numCol="1" anchor="ctr">
                <a:noAutofit/>
              </a:bodyPr>
              <a:lstStyle/>
              <a:p>
                <a:pPr algn="ctr" defTabSz="1200150">
                  <a:lnSpc>
                    <a:spcPct val="90000"/>
                  </a:lnSpc>
                  <a:spcBef>
                    <a:spcPts val="900"/>
                  </a:spcBef>
                  <a:defRPr sz="2200">
                    <a:solidFill>
                      <a:schemeClr val="accent1"/>
                    </a:solidFill>
                  </a:defRPr>
                </a:pPr>
              </a:p>
            </p:txBody>
          </p:sp>
          <p:sp>
            <p:nvSpPr>
              <p:cNvPr id="145" name="Some libraries have been forced to close"/>
              <p:cNvSpPr txBox="1"/>
              <p:nvPr/>
            </p:nvSpPr>
            <p:spPr>
              <a:xfrm>
                <a:off x="53676" y="226718"/>
                <a:ext cx="2778722" cy="13792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102870" tIns="102870" rIns="102870" bIns="102870" numCol="1" anchor="ctr">
                <a:spAutoFit/>
              </a:bodyPr>
              <a:lstStyle>
                <a:lvl1pPr algn="ctr" defTabSz="1200150">
                  <a:lnSpc>
                    <a:spcPct val="90000"/>
                  </a:lnSpc>
                  <a:spcBef>
                    <a:spcPts val="1100"/>
                  </a:spcBef>
                  <a:defRPr sz="2700">
                    <a:solidFill>
                      <a:schemeClr val="accent1"/>
                    </a:solidFill>
                  </a:defRPr>
                </a:lvl1pPr>
              </a:lstStyle>
              <a:p>
                <a:pPr/>
                <a:r>
                  <a:t>Some libraries have been forced to close </a:t>
                </a:r>
              </a:p>
            </p:txBody>
          </p:sp>
        </p:gr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4" descr="Picture 4"/>
          <p:cNvPicPr>
            <a:picLocks noChangeAspect="1"/>
          </p:cNvPicPr>
          <p:nvPr/>
        </p:nvPicPr>
        <p:blipFill>
          <a:blip r:embed="rId2">
            <a:extLst/>
          </a:blip>
          <a:srcRect l="0" t="6841" r="1" b="2218"/>
          <a:stretch>
            <a:fillRect/>
          </a:stretch>
        </p:blipFill>
        <p:spPr>
          <a:xfrm>
            <a:off x="4650909" y="9"/>
            <a:ext cx="7541091" cy="6857991"/>
          </a:xfrm>
          <a:prstGeom prst="rect">
            <a:avLst/>
          </a:prstGeom>
          <a:ln w="12700">
            <a:miter lim="400000"/>
          </a:ln>
        </p:spPr>
      </p:pic>
      <p:sp>
        <p:nvSpPr>
          <p:cNvPr id="150" name="Title 1"/>
          <p:cNvSpPr txBox="1"/>
          <p:nvPr>
            <p:ph type="title"/>
          </p:nvPr>
        </p:nvSpPr>
        <p:spPr>
          <a:xfrm>
            <a:off x="643466" y="643467"/>
            <a:ext cx="3363976" cy="1728044"/>
          </a:xfrm>
          <a:prstGeom prst="rect">
            <a:avLst/>
          </a:prstGeom>
          <a:ln w="9525">
            <a:solidFill>
              <a:srgbClr val="FFFFFF"/>
            </a:solidFill>
            <a:round/>
          </a:ln>
        </p:spPr>
        <p:txBody>
          <a:bodyPr/>
          <a:lstStyle>
            <a:lvl1pPr defTabSz="868680">
              <a:defRPr sz="3705">
                <a:solidFill>
                  <a:srgbClr val="000000"/>
                </a:solidFill>
              </a:defRPr>
            </a:lvl1pPr>
          </a:lstStyle>
          <a:p>
            <a:pPr/>
            <a:r>
              <a:t>Similarities across challenges </a:t>
            </a:r>
          </a:p>
        </p:txBody>
      </p:sp>
      <p:sp>
        <p:nvSpPr>
          <p:cNvPr id="151" name="Content Placeholder 2"/>
          <p:cNvSpPr txBox="1"/>
          <p:nvPr>
            <p:ph type="body" sz="quarter" idx="1"/>
          </p:nvPr>
        </p:nvSpPr>
        <p:spPr>
          <a:xfrm>
            <a:off x="643467" y="2638044"/>
            <a:ext cx="3785657" cy="3415622"/>
          </a:xfrm>
          <a:prstGeom prst="rect">
            <a:avLst/>
          </a:prstGeom>
        </p:spPr>
        <p:txBody>
          <a:bodyPr/>
          <a:lstStyle/>
          <a:p>
            <a:pPr>
              <a:defRPr sz="2000">
                <a:solidFill>
                  <a:srgbClr val="000000"/>
                </a:solidFill>
              </a:defRPr>
            </a:pPr>
            <a:r>
              <a:t>Same books challenged, using same language, across multiple geographical areas</a:t>
            </a:r>
          </a:p>
          <a:p>
            <a:pPr>
              <a:defRPr sz="2000">
                <a:solidFill>
                  <a:srgbClr val="000000"/>
                </a:solidFill>
              </a:defRPr>
            </a:pPr>
            <a:r>
              <a:t>Same objections repeated (with images/phrases often taken out of context)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2" descr="Picture 2"/>
          <p:cNvPicPr>
            <a:picLocks noChangeAspect="1"/>
          </p:cNvPicPr>
          <p:nvPr/>
        </p:nvPicPr>
        <p:blipFill>
          <a:blip r:embed="rId2">
            <a:extLst/>
          </a:blip>
          <a:stretch>
            <a:fillRect/>
          </a:stretch>
        </p:blipFill>
        <p:spPr>
          <a:xfrm>
            <a:off x="3232269" y="4833256"/>
            <a:ext cx="3089547" cy="1730147"/>
          </a:xfrm>
          <a:prstGeom prst="rect">
            <a:avLst/>
          </a:prstGeom>
          <a:ln w="12700">
            <a:miter lim="400000"/>
          </a:ln>
        </p:spPr>
      </p:pic>
      <p:sp>
        <p:nvSpPr>
          <p:cNvPr id="154" name="Title 1"/>
          <p:cNvSpPr txBox="1"/>
          <p:nvPr>
            <p:ph type="title"/>
          </p:nvPr>
        </p:nvSpPr>
        <p:spPr>
          <a:xfrm>
            <a:off x="1142999" y="609599"/>
            <a:ext cx="9875522" cy="1356362"/>
          </a:xfrm>
          <a:prstGeom prst="rect">
            <a:avLst/>
          </a:prstGeom>
        </p:spPr>
        <p:txBody>
          <a:bodyPr/>
          <a:lstStyle>
            <a:lvl1pPr>
              <a:defRPr sz="4000">
                <a:solidFill>
                  <a:srgbClr val="000000"/>
                </a:solidFill>
              </a:defRPr>
            </a:lvl1pPr>
          </a:lstStyle>
          <a:p>
            <a:pPr/>
            <a:r>
              <a:t>New groups, new tactics</a:t>
            </a:r>
          </a:p>
        </p:txBody>
      </p:sp>
      <p:sp>
        <p:nvSpPr>
          <p:cNvPr id="155" name="Content Placeholder 2"/>
          <p:cNvSpPr txBox="1"/>
          <p:nvPr>
            <p:ph type="body" sz="half" idx="1"/>
          </p:nvPr>
        </p:nvSpPr>
        <p:spPr>
          <a:xfrm>
            <a:off x="779266" y="2057400"/>
            <a:ext cx="5419852" cy="3101982"/>
          </a:xfrm>
          <a:prstGeom prst="rect">
            <a:avLst/>
          </a:prstGeom>
        </p:spPr>
        <p:txBody>
          <a:bodyPr/>
          <a:lstStyle/>
          <a:p>
            <a:pPr>
              <a:defRPr sz="2000">
                <a:solidFill>
                  <a:srgbClr val="000000"/>
                </a:solidFill>
              </a:defRPr>
            </a:pPr>
            <a:r>
              <a:t>Board meetings and city council meetings</a:t>
            </a:r>
          </a:p>
          <a:p>
            <a:pPr>
              <a:defRPr sz="2000">
                <a:solidFill>
                  <a:srgbClr val="000000"/>
                </a:solidFill>
              </a:defRPr>
            </a:pPr>
            <a:r>
              <a:t>Social media campaigns </a:t>
            </a:r>
          </a:p>
          <a:p>
            <a:pPr>
              <a:defRPr sz="2000">
                <a:solidFill>
                  <a:srgbClr val="000000"/>
                </a:solidFill>
              </a:defRPr>
            </a:pPr>
            <a:r>
              <a:t>“Ambush” approach </a:t>
            </a:r>
          </a:p>
          <a:p>
            <a:pPr>
              <a:defRPr sz="2000">
                <a:solidFill>
                  <a:srgbClr val="000000"/>
                </a:solidFill>
              </a:defRPr>
            </a:pPr>
            <a:r>
              <a:t>Misusing terminology and legal phrases </a:t>
            </a:r>
          </a:p>
        </p:txBody>
      </p:sp>
      <p:sp>
        <p:nvSpPr>
          <p:cNvPr id="156" name="Content Placeholder 3"/>
          <p:cNvSpPr txBox="1"/>
          <p:nvPr/>
        </p:nvSpPr>
        <p:spPr>
          <a:xfrm>
            <a:off x="6313332" y="2057399"/>
            <a:ext cx="4663440" cy="402336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182879" defTabSz="914400">
              <a:lnSpc>
                <a:spcPct val="90000"/>
              </a:lnSpc>
              <a:spcBef>
                <a:spcPts val="1400"/>
              </a:spcBef>
              <a:buClr>
                <a:schemeClr val="accent1"/>
              </a:buClr>
              <a:buSzPct val="80000"/>
              <a:buFont typeface="Corbel"/>
              <a:buChar char="•"/>
              <a:defRPr sz="2000"/>
            </a:pPr>
            <a:r>
              <a:t>Passages taken out of context</a:t>
            </a:r>
            <a:endParaRPr sz="2200">
              <a:solidFill>
                <a:schemeClr val="accent1"/>
              </a:solidFill>
            </a:endParaRPr>
          </a:p>
          <a:p>
            <a:pPr marL="228600" indent="-182879" defTabSz="914400">
              <a:lnSpc>
                <a:spcPct val="90000"/>
              </a:lnSpc>
              <a:spcBef>
                <a:spcPts val="1400"/>
              </a:spcBef>
              <a:buClr>
                <a:schemeClr val="accent1"/>
              </a:buClr>
              <a:buSzPct val="80000"/>
              <a:buFont typeface="Corbel"/>
              <a:buChar char="•"/>
              <a:defRPr sz="2000"/>
            </a:pPr>
            <a:r>
              <a:t>Props, posters, and signs </a:t>
            </a:r>
            <a:endParaRPr sz="2200">
              <a:solidFill>
                <a:schemeClr val="accent1"/>
              </a:solidFill>
            </a:endParaRPr>
          </a:p>
          <a:p>
            <a:pPr marL="228600" indent="-182879" defTabSz="914400">
              <a:lnSpc>
                <a:spcPct val="90000"/>
              </a:lnSpc>
              <a:spcBef>
                <a:spcPts val="1400"/>
              </a:spcBef>
              <a:buClr>
                <a:schemeClr val="accent1"/>
              </a:buClr>
              <a:buSzPct val="80000"/>
              <a:buFont typeface="Corbel"/>
              <a:buChar char="•"/>
              <a:defRPr sz="2000"/>
            </a:pPr>
            <a:r>
              <a:t>Angry yelling </a:t>
            </a:r>
          </a:p>
        </p:txBody>
      </p:sp>
      <p:pic>
        <p:nvPicPr>
          <p:cNvPr id="157" name="Picture 2" descr="Picture 2"/>
          <p:cNvPicPr>
            <a:picLocks noChangeAspect="1"/>
          </p:cNvPicPr>
          <p:nvPr/>
        </p:nvPicPr>
        <p:blipFill>
          <a:blip r:embed="rId3">
            <a:extLst/>
          </a:blip>
          <a:stretch>
            <a:fillRect/>
          </a:stretch>
        </p:blipFill>
        <p:spPr>
          <a:xfrm>
            <a:off x="1365059" y="4747054"/>
            <a:ext cx="2268179" cy="1816350"/>
          </a:xfrm>
          <a:prstGeom prst="rect">
            <a:avLst/>
          </a:prstGeom>
          <a:ln w="12700">
            <a:miter lim="400000"/>
          </a:ln>
        </p:spPr>
      </p:pic>
      <p:pic>
        <p:nvPicPr>
          <p:cNvPr id="158" name="Picture 6" descr="Picture 6"/>
          <p:cNvPicPr>
            <a:picLocks noChangeAspect="1"/>
          </p:cNvPicPr>
          <p:nvPr/>
        </p:nvPicPr>
        <p:blipFill>
          <a:blip r:embed="rId4">
            <a:extLst/>
          </a:blip>
          <a:stretch>
            <a:fillRect/>
          </a:stretch>
        </p:blipFill>
        <p:spPr>
          <a:xfrm>
            <a:off x="5968093" y="4772704"/>
            <a:ext cx="2552701" cy="1790701"/>
          </a:xfrm>
          <a:prstGeom prst="rect">
            <a:avLst/>
          </a:prstGeom>
          <a:ln w="12700">
            <a:miter lim="400000"/>
          </a:ln>
        </p:spPr>
      </p:pic>
      <p:pic>
        <p:nvPicPr>
          <p:cNvPr id="159" name="Picture 8" descr="Picture 8"/>
          <p:cNvPicPr>
            <a:picLocks noChangeAspect="1"/>
          </p:cNvPicPr>
          <p:nvPr/>
        </p:nvPicPr>
        <p:blipFill>
          <a:blip r:embed="rId5">
            <a:extLst/>
          </a:blip>
          <a:stretch>
            <a:fillRect/>
          </a:stretch>
        </p:blipFill>
        <p:spPr>
          <a:xfrm>
            <a:off x="8895552" y="4650323"/>
            <a:ext cx="2348298" cy="174948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1142999" y="609599"/>
            <a:ext cx="9875522" cy="1356362"/>
          </a:xfrm>
          <a:prstGeom prst="rect">
            <a:avLst/>
          </a:prstGeom>
        </p:spPr>
        <p:txBody>
          <a:bodyPr/>
          <a:lstStyle>
            <a:lvl1pPr>
              <a:defRPr sz="4000">
                <a:solidFill>
                  <a:srgbClr val="000000"/>
                </a:solidFill>
              </a:defRPr>
            </a:lvl1pPr>
          </a:lstStyle>
          <a:p>
            <a:pPr/>
            <a:r>
              <a:t>Grassroots activists and astroturfing </a:t>
            </a:r>
          </a:p>
        </p:txBody>
      </p:sp>
      <p:sp>
        <p:nvSpPr>
          <p:cNvPr id="162" name="Content Placeholder 3"/>
          <p:cNvSpPr txBox="1"/>
          <p:nvPr>
            <p:ph type="body" sz="half" idx="1"/>
          </p:nvPr>
        </p:nvSpPr>
        <p:spPr>
          <a:xfrm>
            <a:off x="1143000" y="2057398"/>
            <a:ext cx="4754880" cy="4023361"/>
          </a:xfrm>
          <a:prstGeom prst="rect">
            <a:avLst/>
          </a:prstGeom>
        </p:spPr>
        <p:txBody>
          <a:bodyPr/>
          <a:lstStyle/>
          <a:p>
            <a:pPr>
              <a:defRPr sz="2000">
                <a:solidFill>
                  <a:srgbClr val="000000"/>
                </a:solidFill>
              </a:defRPr>
            </a:pPr>
            <a:r>
              <a:t>Grassroots</a:t>
            </a:r>
          </a:p>
          <a:p>
            <a:pPr lvl="1" marL="457200" indent="-182879">
              <a:spcBef>
                <a:spcPts val="400"/>
              </a:spcBef>
              <a:defRPr sz="2000">
                <a:solidFill>
                  <a:srgbClr val="000000"/>
                </a:solidFill>
              </a:defRPr>
            </a:pPr>
            <a:r>
              <a:t>Political activity that is organic</a:t>
            </a:r>
          </a:p>
          <a:p>
            <a:pPr lvl="1" marL="457200" indent="-182879">
              <a:spcBef>
                <a:spcPts val="400"/>
              </a:spcBef>
              <a:defRPr sz="2000">
                <a:solidFill>
                  <a:srgbClr val="000000"/>
                </a:solidFill>
              </a:defRPr>
            </a:pPr>
            <a:r>
              <a:t>Originating from citizens (bottom up)</a:t>
            </a:r>
          </a:p>
          <a:p>
            <a:pPr lvl="1" marL="457200" indent="-182879">
              <a:spcBef>
                <a:spcPts val="400"/>
              </a:spcBef>
              <a:defRPr sz="2000">
                <a:solidFill>
                  <a:srgbClr val="000000"/>
                </a:solidFill>
              </a:defRPr>
            </a:pPr>
            <a:r>
              <a:t>Independent of influence from political elites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xfrm>
            <a:off x="1142999" y="609599"/>
            <a:ext cx="9875522" cy="1356362"/>
          </a:xfrm>
          <a:prstGeom prst="rect">
            <a:avLst/>
          </a:prstGeom>
        </p:spPr>
        <p:txBody>
          <a:bodyPr/>
          <a:lstStyle>
            <a:lvl1pPr>
              <a:defRPr sz="4000">
                <a:solidFill>
                  <a:srgbClr val="000000"/>
                </a:solidFill>
              </a:defRPr>
            </a:lvl1pPr>
          </a:lstStyle>
          <a:p>
            <a:pPr/>
            <a:r>
              <a:t>Grassroots activists and astroturfing </a:t>
            </a:r>
          </a:p>
        </p:txBody>
      </p:sp>
      <p:sp>
        <p:nvSpPr>
          <p:cNvPr id="165" name="Content Placeholder 3"/>
          <p:cNvSpPr txBox="1"/>
          <p:nvPr>
            <p:ph type="body" sz="half" idx="1"/>
          </p:nvPr>
        </p:nvSpPr>
        <p:spPr>
          <a:xfrm>
            <a:off x="1143000" y="2057398"/>
            <a:ext cx="4754880" cy="4023361"/>
          </a:xfrm>
          <a:prstGeom prst="rect">
            <a:avLst/>
          </a:prstGeom>
        </p:spPr>
        <p:txBody>
          <a:bodyPr/>
          <a:lstStyle/>
          <a:p>
            <a:pPr>
              <a:defRPr sz="2000">
                <a:solidFill>
                  <a:srgbClr val="000000"/>
                </a:solidFill>
              </a:defRPr>
            </a:pPr>
            <a:r>
              <a:t>Grassroots</a:t>
            </a:r>
          </a:p>
          <a:p>
            <a:pPr lvl="1" marL="457200" indent="-182879">
              <a:spcBef>
                <a:spcPts val="400"/>
              </a:spcBef>
              <a:defRPr sz="2000">
                <a:solidFill>
                  <a:srgbClr val="000000"/>
                </a:solidFill>
              </a:defRPr>
            </a:pPr>
            <a:r>
              <a:t>Political activity that is organic</a:t>
            </a:r>
          </a:p>
          <a:p>
            <a:pPr lvl="1" marL="457200" indent="-182879">
              <a:spcBef>
                <a:spcPts val="400"/>
              </a:spcBef>
              <a:defRPr sz="2000">
                <a:solidFill>
                  <a:srgbClr val="000000"/>
                </a:solidFill>
              </a:defRPr>
            </a:pPr>
            <a:r>
              <a:t>Originating from citizens (bottom up)</a:t>
            </a:r>
          </a:p>
          <a:p>
            <a:pPr lvl="1" marL="457200" indent="-182879">
              <a:spcBef>
                <a:spcPts val="400"/>
              </a:spcBef>
              <a:defRPr sz="2000">
                <a:solidFill>
                  <a:srgbClr val="000000"/>
                </a:solidFill>
              </a:defRPr>
            </a:pPr>
            <a:r>
              <a:t>Independent of influence from political elites </a:t>
            </a:r>
          </a:p>
        </p:txBody>
      </p:sp>
      <p:sp>
        <p:nvSpPr>
          <p:cNvPr id="166" name="Content Placeholder 4"/>
          <p:cNvSpPr txBox="1"/>
          <p:nvPr/>
        </p:nvSpPr>
        <p:spPr>
          <a:xfrm>
            <a:off x="6313332" y="2057399"/>
            <a:ext cx="4663440" cy="402336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182879" defTabSz="914400">
              <a:lnSpc>
                <a:spcPct val="90000"/>
              </a:lnSpc>
              <a:spcBef>
                <a:spcPts val="1400"/>
              </a:spcBef>
              <a:buClr>
                <a:schemeClr val="accent1"/>
              </a:buClr>
              <a:buSzPct val="80000"/>
              <a:buFont typeface="Corbel"/>
              <a:buChar char="•"/>
              <a:defRPr sz="2000"/>
            </a:pPr>
            <a:r>
              <a:t>Astroturfing</a:t>
            </a:r>
            <a:endParaRPr sz="2200">
              <a:solidFill>
                <a:schemeClr val="accent1"/>
              </a:solidFill>
            </a:endParaRPr>
          </a:p>
          <a:p>
            <a:pPr marL="228600" indent="-182879" defTabSz="914400">
              <a:lnSpc>
                <a:spcPct val="90000"/>
              </a:lnSpc>
              <a:spcBef>
                <a:spcPts val="1400"/>
              </a:spcBef>
              <a:buClr>
                <a:schemeClr val="accent1"/>
              </a:buClr>
              <a:buSzPct val="80000"/>
              <a:buFont typeface="Corbel"/>
              <a:buChar char="•"/>
              <a:defRPr sz="2000"/>
            </a:pPr>
            <a:r>
              <a:t>The use of </a:t>
            </a:r>
            <a:r>
              <a:rPr i="1"/>
              <a:t>grassroots aesthetics </a:t>
            </a:r>
            <a:r>
              <a:t>in political organizing </a:t>
            </a:r>
            <a:endParaRPr sz="2200">
              <a:solidFill>
                <a:schemeClr val="accent1"/>
              </a:solidFill>
            </a:endParaRPr>
          </a:p>
          <a:p>
            <a:pPr marL="228600" indent="-182879" defTabSz="914400">
              <a:lnSpc>
                <a:spcPct val="90000"/>
              </a:lnSpc>
              <a:spcBef>
                <a:spcPts val="1400"/>
              </a:spcBef>
              <a:buClr>
                <a:schemeClr val="accent1"/>
              </a:buClr>
              <a:buSzPct val="80000"/>
              <a:buFont typeface="Corbel"/>
              <a:buChar char="•"/>
              <a:defRPr sz="2000"/>
            </a:pPr>
            <a:r>
              <a:t>Illusion of organic populist support</a:t>
            </a:r>
            <a:endParaRPr sz="2200">
              <a:solidFill>
                <a:schemeClr val="accent1"/>
              </a:solidFill>
            </a:endParaRPr>
          </a:p>
          <a:p>
            <a:pPr lvl="1" marL="457200" indent="-182879" defTabSz="914400">
              <a:lnSpc>
                <a:spcPct val="90000"/>
              </a:lnSpc>
              <a:spcBef>
                <a:spcPts val="400"/>
              </a:spcBef>
              <a:buClr>
                <a:schemeClr val="accent1"/>
              </a:buClr>
              <a:buSzPct val="80000"/>
              <a:buFont typeface="Corbel"/>
              <a:buChar char="•"/>
              <a:defRPr sz="2000"/>
            </a:pPr>
            <a:r>
              <a:t>Moms for Liberty</a:t>
            </a:r>
            <a:endParaRPr>
              <a:solidFill>
                <a:schemeClr val="accent1"/>
              </a:solidFill>
            </a:endParaRPr>
          </a:p>
          <a:p>
            <a:pPr lvl="1" marL="457200" indent="-182879" defTabSz="914400">
              <a:lnSpc>
                <a:spcPct val="90000"/>
              </a:lnSpc>
              <a:spcBef>
                <a:spcPts val="400"/>
              </a:spcBef>
              <a:buClr>
                <a:schemeClr val="accent1"/>
              </a:buClr>
              <a:buSzPct val="80000"/>
              <a:buFont typeface="Corbel"/>
              <a:buChar char="•"/>
              <a:defRPr sz="2000"/>
            </a:pPr>
            <a:r>
              <a:t>No Left Turn in Education </a:t>
            </a:r>
            <a:endParaRPr>
              <a:solidFill>
                <a:schemeClr val="accent1"/>
              </a:solidFill>
            </a:endParaRPr>
          </a:p>
          <a:p>
            <a:pPr lvl="1" marL="457200" indent="-182879" defTabSz="914400">
              <a:lnSpc>
                <a:spcPct val="90000"/>
              </a:lnSpc>
              <a:spcBef>
                <a:spcPts val="400"/>
              </a:spcBef>
              <a:buClr>
                <a:schemeClr val="accent1"/>
              </a:buClr>
              <a:buSzPct val="80000"/>
              <a:buFont typeface="Corbel"/>
              <a:buChar char="•"/>
              <a:defRPr sz="2000"/>
            </a:pPr>
            <a:r>
              <a:t>Parents Defending Education</a:t>
            </a:r>
            <a:endParaRPr>
              <a:solidFill>
                <a:schemeClr val="accent1"/>
              </a:solidFill>
            </a:endParaRPr>
          </a:p>
          <a:p>
            <a:pPr lvl="1" marL="457200" indent="-182879" defTabSz="914400">
              <a:lnSpc>
                <a:spcPct val="90000"/>
              </a:lnSpc>
              <a:spcBef>
                <a:spcPts val="400"/>
              </a:spcBef>
              <a:buClr>
                <a:schemeClr val="accent1"/>
              </a:buClr>
              <a:buSzPct val="80000"/>
              <a:buFont typeface="Corbel"/>
              <a:buChar char="•"/>
              <a:defRPr sz="2000"/>
            </a:pPr>
            <a:r>
              <a:t>Parents Involved in Education </a:t>
            </a:r>
          </a:p>
        </p:txBody>
      </p:sp>
      <p:pic>
        <p:nvPicPr>
          <p:cNvPr id="167" name="Picture 2" descr="Picture 2"/>
          <p:cNvPicPr>
            <a:picLocks noChangeAspect="1"/>
          </p:cNvPicPr>
          <p:nvPr/>
        </p:nvPicPr>
        <p:blipFill>
          <a:blip r:embed="rId2">
            <a:extLst/>
          </a:blip>
          <a:stretch>
            <a:fillRect/>
          </a:stretch>
        </p:blipFill>
        <p:spPr>
          <a:xfrm>
            <a:off x="1080878" y="4392976"/>
            <a:ext cx="4922705" cy="208928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xfrm>
            <a:off x="1142999" y="609598"/>
            <a:ext cx="9875522" cy="2746205"/>
          </a:xfrm>
          <a:prstGeom prst="rect">
            <a:avLst/>
          </a:prstGeom>
        </p:spPr>
        <p:txBody>
          <a:bodyPr/>
          <a:lstStyle/>
          <a:p>
            <a:pPr algn="ctr" defTabSz="822959">
              <a:defRPr i="1" sz="3509">
                <a:solidFill>
                  <a:srgbClr val="558BB8"/>
                </a:solidFill>
              </a:defRPr>
            </a:pPr>
            <a:br/>
            <a:br/>
            <a:br/>
            <a:br/>
            <a:r>
              <a:rPr sz="4230">
                <a:solidFill>
                  <a:srgbClr val="7030A0"/>
                </a:solidFill>
              </a:rPr>
              <a:t>What we need to remember…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asis">
  <a:themeElements>
    <a:clrScheme name="Basis">
      <a:dk1>
        <a:srgbClr val="000000"/>
      </a:dk1>
      <a:lt1>
        <a:srgbClr val="94B6D2"/>
      </a:lt1>
      <a:dk2>
        <a:srgbClr val="A7A7A7"/>
      </a:dk2>
      <a:lt2>
        <a:srgbClr val="535353"/>
      </a:lt2>
      <a:accent1>
        <a:srgbClr val="94B6D2"/>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Basis">
      <a:majorFont>
        <a:latin typeface="Helvetica"/>
        <a:ea typeface="Helvetica"/>
        <a:cs typeface="Helvetica"/>
      </a:majorFont>
      <a:minorFont>
        <a:latin typeface="Calibri"/>
        <a:ea typeface="Calibri"/>
        <a:cs typeface="Calibri"/>
      </a:minorFont>
    </a:fontScheme>
    <a:fmtScheme name="Bas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asis">
  <a:themeElements>
    <a:clrScheme name="Basis">
      <a:dk1>
        <a:srgbClr val="000000"/>
      </a:dk1>
      <a:lt1>
        <a:srgbClr val="FFFFFF"/>
      </a:lt1>
      <a:dk2>
        <a:srgbClr val="A7A7A7"/>
      </a:dk2>
      <a:lt2>
        <a:srgbClr val="535353"/>
      </a:lt2>
      <a:accent1>
        <a:srgbClr val="94B6D2"/>
      </a:accent1>
      <a:accent2>
        <a:srgbClr val="DD8047"/>
      </a:accent2>
      <a:accent3>
        <a:srgbClr val="A5AB81"/>
      </a:accent3>
      <a:accent4>
        <a:srgbClr val="D8B25C"/>
      </a:accent4>
      <a:accent5>
        <a:srgbClr val="7BA79D"/>
      </a:accent5>
      <a:accent6>
        <a:srgbClr val="968C8C"/>
      </a:accent6>
      <a:hlink>
        <a:srgbClr val="0000FF"/>
      </a:hlink>
      <a:folHlink>
        <a:srgbClr val="FF00FF"/>
      </a:folHlink>
    </a:clrScheme>
    <a:fontScheme name="Basis">
      <a:majorFont>
        <a:latin typeface="Helvetica"/>
        <a:ea typeface="Helvetica"/>
        <a:cs typeface="Helvetica"/>
      </a:majorFont>
      <a:minorFont>
        <a:latin typeface="Calibri"/>
        <a:ea typeface="Calibri"/>
        <a:cs typeface="Calibri"/>
      </a:minorFont>
    </a:fontScheme>
    <a:fmtScheme name="Bas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