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5E5"/>
          </a:solidFill>
        </a:fill>
      </a:tcStyle>
    </a:wholeTbl>
    <a:band2H>
      <a:tcTxStyle b="def" i="def"/>
      <a:tcStyle>
        <a:tcBdr/>
        <a:fill>
          <a:solidFill>
            <a:srgbClr val="E9EBF2"/>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D8CB"/>
          </a:solidFill>
        </a:fill>
      </a:tcStyle>
    </a:wholeTbl>
    <a:band2H>
      <a:tcTxStyle b="def" i="def"/>
      <a:tcStyle>
        <a:tcBdr/>
        <a:fill>
          <a:solidFill>
            <a:srgbClr val="FAECE7"/>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7D8"/>
          </a:solidFill>
        </a:fill>
      </a:tcStyle>
    </a:wholeTbl>
    <a:band2H>
      <a:tcTxStyle b="def" i="def"/>
      <a:tcStyle>
        <a:tcBdr/>
        <a:fill>
          <a:solidFill>
            <a:srgbClr val="EBECED"/>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3" name="Shape 213"/>
          <p:cNvSpPr/>
          <p:nvPr>
            <p:ph type="sldImg"/>
          </p:nvPr>
        </p:nvSpPr>
        <p:spPr>
          <a:xfrm>
            <a:off x="1143000" y="685800"/>
            <a:ext cx="4572000" cy="3429000"/>
          </a:xfrm>
          <a:prstGeom prst="rect">
            <a:avLst/>
          </a:prstGeom>
        </p:spPr>
        <p:txBody>
          <a:bodyPr/>
          <a:lstStyle/>
          <a:p>
            <a:pPr/>
          </a:p>
        </p:txBody>
      </p:sp>
      <p:sp>
        <p:nvSpPr>
          <p:cNvPr id="214" name="Shape 21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4.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4" name="Body Level One…"/>
          <p:cNvSpPr txBox="1"/>
          <p:nvPr>
            <p:ph type="body" sz="quarter" idx="1" hasCustomPrompt="1"/>
          </p:nvPr>
        </p:nvSpPr>
        <p:spPr>
          <a:xfrm>
            <a:off x="1371600" y="2948525"/>
            <a:ext cx="6400800" cy="914401"/>
          </a:xfrm>
          <a:prstGeom prst="rect">
            <a:avLst/>
          </a:prstGeom>
        </p:spPr>
        <p:txBody>
          <a:bodyPr/>
          <a:lstStyle>
            <a:lvl1pPr marL="0" indent="0" algn="ctr">
              <a:spcBef>
                <a:spcPts val="700"/>
              </a:spcBef>
              <a:buSzTx/>
              <a:buFontTx/>
              <a:buNone/>
              <a:defRPr sz="3000">
                <a:solidFill>
                  <a:srgbClr val="888888"/>
                </a:solidFill>
              </a:defRPr>
            </a:lvl1pPr>
            <a:lvl2pPr marL="0" indent="457200" algn="ctr">
              <a:spcBef>
                <a:spcPts val="700"/>
              </a:spcBef>
              <a:buSzTx/>
              <a:buFontTx/>
              <a:buNone/>
              <a:defRPr sz="3000">
                <a:solidFill>
                  <a:srgbClr val="888888"/>
                </a:solidFill>
              </a:defRPr>
            </a:lvl2pPr>
            <a:lvl3pPr marL="0" indent="914400" algn="ctr">
              <a:spcBef>
                <a:spcPts val="700"/>
              </a:spcBef>
              <a:buSzTx/>
              <a:buFontTx/>
              <a:buNone/>
              <a:defRPr sz="3000">
                <a:solidFill>
                  <a:srgbClr val="888888"/>
                </a:solidFill>
              </a:defRPr>
            </a:lvl3pPr>
            <a:lvl4pPr marL="0" indent="1371600" algn="ctr">
              <a:spcBef>
                <a:spcPts val="700"/>
              </a:spcBef>
              <a:buSzTx/>
              <a:buFontTx/>
              <a:buNone/>
              <a:defRPr sz="3000">
                <a:solidFill>
                  <a:srgbClr val="888888"/>
                </a:solidFill>
              </a:defRPr>
            </a:lvl4pPr>
            <a:lvl5pPr marL="0" indent="1828800" algn="ctr">
              <a:spcBef>
                <a:spcPts val="700"/>
              </a:spcBef>
              <a:buSzTx/>
              <a:buFontTx/>
              <a:buNone/>
              <a:defRPr sz="3000">
                <a:solidFill>
                  <a:srgbClr val="888888"/>
                </a:solidFill>
              </a:defRPr>
            </a:lvl5pPr>
          </a:lstStyle>
          <a:p>
            <a:pPr/>
            <a:r>
              <a:t>“Carfax for…Insurance”</a:t>
            </a:r>
          </a:p>
          <a:p>
            <a:pPr lvl="1"/>
            <a:r>
              <a:t/>
            </a:r>
          </a:p>
          <a:p>
            <a:pPr lvl="2"/>
            <a:r>
              <a:t/>
            </a:r>
          </a:p>
          <a:p>
            <a:pPr lvl="3"/>
            <a:r>
              <a:t/>
            </a:r>
          </a:p>
          <a:p>
            <a:pPr lvl="4"/>
            <a:r>
              <a:t/>
            </a:r>
          </a:p>
        </p:txBody>
      </p:sp>
      <p:pic>
        <p:nvPicPr>
          <p:cNvPr id="15" name="Picture 3" descr="Picture 3"/>
          <p:cNvPicPr>
            <a:picLocks noChangeAspect="1"/>
          </p:cNvPicPr>
          <p:nvPr/>
        </p:nvPicPr>
        <p:blipFill>
          <a:blip r:embed="rId2">
            <a:extLst/>
          </a:blip>
          <a:stretch>
            <a:fillRect/>
          </a:stretch>
        </p:blipFill>
        <p:spPr>
          <a:xfrm>
            <a:off x="1213555" y="835716"/>
            <a:ext cx="6729985" cy="2014729"/>
          </a:xfrm>
          <a:prstGeom prst="rect">
            <a:avLst/>
          </a:prstGeom>
          <a:ln w="12700">
            <a:miter lim="400000"/>
          </a:ln>
        </p:spPr>
      </p:pic>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95" name="Title Text"/>
          <p:cNvSpPr txBox="1"/>
          <p:nvPr>
            <p:ph type="title"/>
          </p:nvPr>
        </p:nvSpPr>
        <p:spPr>
          <a:xfrm>
            <a:off x="5907087" y="200025"/>
            <a:ext cx="3008314" cy="1571625"/>
          </a:xfrm>
          <a:prstGeom prst="rect">
            <a:avLst/>
          </a:prstGeom>
        </p:spPr>
        <p:txBody>
          <a:bodyPr/>
          <a:lstStyle>
            <a:lvl1pPr>
              <a:lnSpc>
                <a:spcPct val="100000"/>
              </a:lnSpc>
              <a:defRPr sz="2800">
                <a:effectLst>
                  <a:outerShdw sx="100000" sy="100000" kx="0" ky="0" algn="b" rotWithShape="0" blurRad="50800" dist="25400" dir="5400000">
                    <a:srgbClr val="000000">
                      <a:alpha val="25000"/>
                    </a:srgbClr>
                  </a:outerShdw>
                </a:effectLst>
              </a:defRPr>
            </a:lvl1pPr>
          </a:lstStyle>
          <a:p>
            <a:pPr/>
            <a:r>
              <a:t>Title Text</a:t>
            </a:r>
          </a:p>
        </p:txBody>
      </p:sp>
      <p:sp>
        <p:nvSpPr>
          <p:cNvPr id="96" name="Body Level One…"/>
          <p:cNvSpPr txBox="1"/>
          <p:nvPr>
            <p:ph type="body" idx="1"/>
          </p:nvPr>
        </p:nvSpPr>
        <p:spPr>
          <a:xfrm>
            <a:off x="719137" y="204788"/>
            <a:ext cx="4995864" cy="4389836"/>
          </a:xfrm>
          <a:prstGeom prst="rect">
            <a:avLst/>
          </a:prstGeom>
        </p:spPr>
        <p:txBody>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97" name="Text Placeholder 3"/>
          <p:cNvSpPr/>
          <p:nvPr>
            <p:ph type="body" sz="quarter" idx="21"/>
          </p:nvPr>
        </p:nvSpPr>
        <p:spPr>
          <a:xfrm>
            <a:off x="5907087" y="1828800"/>
            <a:ext cx="3008314" cy="2765824"/>
          </a:xfrm>
          <a:prstGeom prst="rect">
            <a:avLst/>
          </a:prstGeom>
        </p:spPr>
        <p:txBody>
          <a:bodyPr/>
          <a:lstStyle/>
          <a:p>
            <a:pPr marL="0" indent="0" algn="ctr">
              <a:lnSpc>
                <a:spcPct val="125000"/>
              </a:lnSpc>
              <a:spcBef>
                <a:spcPts val="300"/>
              </a:spcBef>
              <a:buSzTx/>
              <a:buFontTx/>
              <a:buNone/>
              <a:defRPr sz="1600"/>
            </a:pP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05" name="Title Text"/>
          <p:cNvSpPr txBox="1"/>
          <p:nvPr>
            <p:ph type="title"/>
          </p:nvPr>
        </p:nvSpPr>
        <p:spPr>
          <a:xfrm>
            <a:off x="1679575" y="171450"/>
            <a:ext cx="5711825" cy="671513"/>
          </a:xfrm>
          <a:prstGeom prst="rect">
            <a:avLst/>
          </a:prstGeom>
        </p:spPr>
        <p:txBody>
          <a:bodyPr/>
          <a:lstStyle>
            <a:lvl1pPr>
              <a:lnSpc>
                <a:spcPct val="100000"/>
              </a:lnSpc>
              <a:defRPr sz="2800"/>
            </a:lvl1pPr>
          </a:lstStyle>
          <a:p>
            <a:pPr/>
            <a:r>
              <a:t>Title Text</a:t>
            </a:r>
          </a:p>
        </p:txBody>
      </p:sp>
      <p:sp>
        <p:nvSpPr>
          <p:cNvPr id="106" name="Picture Placeholder 2"/>
          <p:cNvSpPr/>
          <p:nvPr>
            <p:ph type="pic" idx="21"/>
          </p:nvPr>
        </p:nvSpPr>
        <p:spPr>
          <a:xfrm>
            <a:off x="1508125" y="857250"/>
            <a:ext cx="6054725" cy="3405783"/>
          </a:xfrm>
          <a:prstGeom prst="rect">
            <a:avLst/>
          </a:prstGeom>
          <a:ln w="76200">
            <a:solidFill>
              <a:srgbClr val="FFFFFF"/>
            </a:solidFill>
            <a:round/>
          </a:ln>
          <a:effectLst>
            <a:outerShdw sx="100000" sy="100000" kx="0" ky="0" algn="b" rotWithShape="0" blurRad="88900" dist="50800" dir="5400000">
              <a:srgbClr val="000000">
                <a:alpha val="25000"/>
              </a:srgbClr>
            </a:outerShdw>
          </a:effectLst>
        </p:spPr>
        <p:txBody>
          <a:bodyPr lIns="91439" rIns="91439">
            <a:noAutofit/>
          </a:bodyPr>
          <a:lstStyle/>
          <a:p>
            <a:pPr/>
          </a:p>
        </p:txBody>
      </p:sp>
      <p:sp>
        <p:nvSpPr>
          <p:cNvPr id="107" name="Body Level One…"/>
          <p:cNvSpPr txBox="1"/>
          <p:nvPr>
            <p:ph type="body" sz="quarter" idx="1"/>
          </p:nvPr>
        </p:nvSpPr>
        <p:spPr>
          <a:xfrm>
            <a:off x="1679575" y="4357687"/>
            <a:ext cx="5711825" cy="400051"/>
          </a:xfrm>
          <a:prstGeom prst="rect">
            <a:avLst/>
          </a:prstGeom>
        </p:spPr>
        <p:txBody>
          <a:bodyPr/>
          <a:lstStyle>
            <a:lvl1pPr marL="0" indent="0" algn="ctr">
              <a:spcBef>
                <a:spcPts val="300"/>
              </a:spcBef>
              <a:buSzTx/>
              <a:buFontTx/>
              <a:buNone/>
              <a:defRPr sz="1600"/>
            </a:lvl1pPr>
            <a:lvl2pPr marL="0" indent="457200" algn="ctr">
              <a:spcBef>
                <a:spcPts val="300"/>
              </a:spcBef>
              <a:buSzTx/>
              <a:buFontTx/>
              <a:buNone/>
              <a:defRPr sz="1600"/>
            </a:lvl2pPr>
            <a:lvl3pPr marL="0" indent="914400" algn="ctr">
              <a:spcBef>
                <a:spcPts val="300"/>
              </a:spcBef>
              <a:buSzTx/>
              <a:buFontTx/>
              <a:buNone/>
              <a:defRPr sz="1600"/>
            </a:lvl3pPr>
            <a:lvl4pPr marL="0" indent="1371600" algn="ctr">
              <a:spcBef>
                <a:spcPts val="300"/>
              </a:spcBef>
              <a:buSzTx/>
              <a:buFontTx/>
              <a:buNone/>
              <a:defRPr sz="1600"/>
            </a:lvl4pPr>
            <a:lvl5pPr marL="0" indent="1828800" algn="ctr">
              <a:spcBef>
                <a:spcPts val="300"/>
              </a:spcBef>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08" name="Date Placeholder 2"/>
          <p:cNvSpPr txBox="1"/>
          <p:nvPr/>
        </p:nvSpPr>
        <p:spPr>
          <a:xfrm>
            <a:off x="7618942" y="4964291"/>
            <a:ext cx="1082308"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000"/>
            </a:lvl1pPr>
          </a:lstStyle>
          <a:p>
            <a:pPr/>
            <a:r>
              <a:t>3/13/23</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Section Header">
    <p:spTree>
      <p:nvGrpSpPr>
        <p:cNvPr id="1" name=""/>
        <p:cNvGrpSpPr/>
        <p:nvPr/>
      </p:nvGrpSpPr>
      <p:grpSpPr>
        <a:xfrm>
          <a:off x="0" y="0"/>
          <a:ext cx="0" cy="0"/>
          <a:chOff x="0" y="0"/>
          <a:chExt cx="0" cy="0"/>
        </a:xfrm>
      </p:grpSpPr>
      <p:sp>
        <p:nvSpPr>
          <p:cNvPr id="116" name="Body Level One…"/>
          <p:cNvSpPr txBox="1"/>
          <p:nvPr>
            <p:ph type="body" sz="quarter" idx="1"/>
          </p:nvPr>
        </p:nvSpPr>
        <p:spPr>
          <a:xfrm>
            <a:off x="457200" y="3558587"/>
            <a:ext cx="7772400" cy="800101"/>
          </a:xfrm>
          <a:prstGeom prst="rect">
            <a:avLst/>
          </a:prstGeom>
        </p:spPr>
        <p:txBody>
          <a:bodyPr anchor="b"/>
          <a:lstStyle>
            <a:lvl1pPr marL="0" indent="0">
              <a:spcBef>
                <a:spcPts val="800"/>
              </a:spcBef>
              <a:buSzTx/>
              <a:buFontTx/>
              <a:buNone/>
              <a:defRPr cap="all" spc="120" sz="3600">
                <a:solidFill>
                  <a:srgbClr val="2F5897"/>
                </a:solidFill>
                <a:latin typeface="Century Gothic"/>
                <a:ea typeface="Century Gothic"/>
                <a:cs typeface="Century Gothic"/>
                <a:sym typeface="Century Gothic"/>
              </a:defRPr>
            </a:lvl1pPr>
            <a:lvl2pPr marL="0" indent="457200">
              <a:spcBef>
                <a:spcPts val="800"/>
              </a:spcBef>
              <a:buSzTx/>
              <a:buFontTx/>
              <a:buNone/>
              <a:defRPr cap="all" spc="120" sz="3600">
                <a:solidFill>
                  <a:srgbClr val="2F5897"/>
                </a:solidFill>
                <a:latin typeface="Century Gothic"/>
                <a:ea typeface="Century Gothic"/>
                <a:cs typeface="Century Gothic"/>
                <a:sym typeface="Century Gothic"/>
              </a:defRPr>
            </a:lvl2pPr>
            <a:lvl3pPr marL="0" indent="914400">
              <a:spcBef>
                <a:spcPts val="800"/>
              </a:spcBef>
              <a:buSzTx/>
              <a:buFontTx/>
              <a:buNone/>
              <a:defRPr cap="all" spc="120" sz="3600">
                <a:solidFill>
                  <a:srgbClr val="2F5897"/>
                </a:solidFill>
                <a:latin typeface="Century Gothic"/>
                <a:ea typeface="Century Gothic"/>
                <a:cs typeface="Century Gothic"/>
                <a:sym typeface="Century Gothic"/>
              </a:defRPr>
            </a:lvl3pPr>
            <a:lvl4pPr marL="0" indent="1371600">
              <a:spcBef>
                <a:spcPts val="800"/>
              </a:spcBef>
              <a:buSzTx/>
              <a:buFontTx/>
              <a:buNone/>
              <a:defRPr cap="all" spc="120" sz="3600">
                <a:solidFill>
                  <a:srgbClr val="2F5897"/>
                </a:solidFill>
                <a:latin typeface="Century Gothic"/>
                <a:ea typeface="Century Gothic"/>
                <a:cs typeface="Century Gothic"/>
                <a:sym typeface="Century Gothic"/>
              </a:defRPr>
            </a:lvl4pPr>
            <a:lvl5pPr marL="0" indent="1828800">
              <a:spcBef>
                <a:spcPts val="800"/>
              </a:spcBef>
              <a:buSzTx/>
              <a:buFontTx/>
              <a:buNone/>
              <a:defRPr cap="all" spc="120" sz="3600">
                <a:solidFill>
                  <a:srgbClr val="2F5897"/>
                </a:solidFill>
                <a:latin typeface="Century Gothic"/>
                <a:ea typeface="Century Gothic"/>
                <a:cs typeface="Century Gothic"/>
                <a:sym typeface="Century Gothic"/>
              </a:defRPr>
            </a:lvl5pPr>
          </a:lstStyle>
          <a:p>
            <a:pPr/>
            <a:r>
              <a:t>Body Level One</a:t>
            </a:r>
          </a:p>
          <a:p>
            <a:pPr lvl="1"/>
            <a:r>
              <a:t>Body Level Two</a:t>
            </a:r>
          </a:p>
          <a:p>
            <a:pPr lvl="2"/>
            <a:r>
              <a:t>Body Level Three</a:t>
            </a:r>
          </a:p>
          <a:p>
            <a:pPr lvl="3"/>
            <a:r>
              <a:t>Body Level Four</a:t>
            </a:r>
          </a:p>
          <a:p>
            <a:pPr lvl="4"/>
            <a:r>
              <a:t>Body Level Five</a:t>
            </a:r>
          </a:p>
        </p:txBody>
      </p:sp>
      <p:pic>
        <p:nvPicPr>
          <p:cNvPr id="117" name="Picture 1" descr="Picture 1"/>
          <p:cNvPicPr>
            <a:picLocks noChangeAspect="1"/>
          </p:cNvPicPr>
          <p:nvPr/>
        </p:nvPicPr>
        <p:blipFill>
          <a:blip r:embed="rId2">
            <a:extLst/>
          </a:blip>
          <a:stretch>
            <a:fillRect/>
          </a:stretch>
        </p:blipFill>
        <p:spPr>
          <a:xfrm>
            <a:off x="1450149" y="1377872"/>
            <a:ext cx="6236198" cy="2182670"/>
          </a:xfrm>
          <a:prstGeom prst="rect">
            <a:avLst/>
          </a:prstGeom>
          <a:ln w="12700">
            <a:miter lim="400000"/>
          </a:ln>
        </p:spPr>
      </p:pic>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Slide">
    <p:spTree>
      <p:nvGrpSpPr>
        <p:cNvPr id="1" name=""/>
        <p:cNvGrpSpPr/>
        <p:nvPr/>
      </p:nvGrpSpPr>
      <p:grpSpPr>
        <a:xfrm>
          <a:off x="0" y="0"/>
          <a:ext cx="0" cy="0"/>
          <a:chOff x="0" y="0"/>
          <a:chExt cx="0" cy="0"/>
        </a:xfrm>
      </p:grpSpPr>
      <p:pic>
        <p:nvPicPr>
          <p:cNvPr id="125"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126" name="Rectangle 6"/>
          <p:cNvSpPr txBox="1"/>
          <p:nvPr/>
        </p:nvSpPr>
        <p:spPr>
          <a:xfrm>
            <a:off x="6403388" y="4798166"/>
            <a:ext cx="1193004" cy="24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7F7F7F"/>
                </a:solidFill>
              </a:defRPr>
            </a:lvl1pPr>
          </a:lstStyle>
          <a:p>
            <a:pPr/>
            <a:r>
              <a:t>© ValChoice 2023</a:t>
            </a:r>
          </a:p>
        </p:txBody>
      </p:sp>
      <p:pic>
        <p:nvPicPr>
          <p:cNvPr id="127" name="Picture 7" descr="Picture 7"/>
          <p:cNvPicPr>
            <a:picLocks noChangeAspect="1"/>
          </p:cNvPicPr>
          <p:nvPr/>
        </p:nvPicPr>
        <p:blipFill>
          <a:blip r:embed="rId3">
            <a:extLst/>
          </a:blip>
          <a:stretch>
            <a:fillRect/>
          </a:stretch>
        </p:blipFill>
        <p:spPr>
          <a:xfrm>
            <a:off x="457200" y="4688906"/>
            <a:ext cx="655173" cy="310432"/>
          </a:xfrm>
          <a:prstGeom prst="rect">
            <a:avLst/>
          </a:prstGeom>
          <a:ln w="12700">
            <a:miter lim="400000"/>
          </a:ln>
        </p:spPr>
      </p:pic>
      <p:pic>
        <p:nvPicPr>
          <p:cNvPr id="128" name="Picture 6" descr="Picture 6"/>
          <p:cNvPicPr>
            <a:picLocks noChangeAspect="1"/>
          </p:cNvPicPr>
          <p:nvPr/>
        </p:nvPicPr>
        <p:blipFill>
          <a:blip r:embed="rId4">
            <a:extLst/>
          </a:blip>
          <a:stretch>
            <a:fillRect/>
          </a:stretch>
        </p:blipFill>
        <p:spPr>
          <a:xfrm>
            <a:off x="0" y="0"/>
            <a:ext cx="9144000" cy="5143500"/>
          </a:xfrm>
          <a:prstGeom prst="rect">
            <a:avLst/>
          </a:prstGeom>
          <a:ln w="12700">
            <a:miter lim="400000"/>
          </a:ln>
        </p:spPr>
      </p:pic>
      <p:sp>
        <p:nvSpPr>
          <p:cNvPr id="129" name="Picture Placeholder 11"/>
          <p:cNvSpPr/>
          <p:nvPr>
            <p:ph type="pic" idx="21"/>
          </p:nvPr>
        </p:nvSpPr>
        <p:spPr>
          <a:xfrm>
            <a:off x="0" y="0"/>
            <a:ext cx="5486400" cy="5143500"/>
          </a:xfrm>
          <a:prstGeom prst="rect">
            <a:avLst/>
          </a:prstGeom>
        </p:spPr>
        <p:txBody>
          <a:bodyPr lIns="91439" rIns="91439">
            <a:noAutofit/>
          </a:bodyPr>
          <a:lstStyle/>
          <a:p>
            <a:pPr/>
          </a:p>
        </p:txBody>
      </p:sp>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Only">
    <p:spTree>
      <p:nvGrpSpPr>
        <p:cNvPr id="1" name=""/>
        <p:cNvGrpSpPr/>
        <p:nvPr/>
      </p:nvGrpSpPr>
      <p:grpSpPr>
        <a:xfrm>
          <a:off x="0" y="0"/>
          <a:ext cx="0" cy="0"/>
          <a:chOff x="0" y="0"/>
          <a:chExt cx="0" cy="0"/>
        </a:xfrm>
      </p:grpSpPr>
      <p:sp>
        <p:nvSpPr>
          <p:cNvPr id="137" name="Title Text"/>
          <p:cNvSpPr txBox="1"/>
          <p:nvPr>
            <p:ph type="title"/>
          </p:nvPr>
        </p:nvSpPr>
        <p:spPr>
          <a:prstGeom prst="rect">
            <a:avLst/>
          </a:prstGeom>
        </p:spPr>
        <p:txBody>
          <a:bodyPr/>
          <a:lstStyle/>
          <a:p>
            <a:pPr/>
            <a:r>
              <a:t>Title Text</a:t>
            </a:r>
          </a:p>
        </p:txBody>
      </p:sp>
      <p:sp>
        <p:nvSpPr>
          <p:cNvPr id="138" name="Body Level One…"/>
          <p:cNvSpPr txBox="1"/>
          <p:nvPr>
            <p:ph type="body" sz="quarter" idx="1"/>
          </p:nvPr>
        </p:nvSpPr>
        <p:spPr>
          <a:xfrm>
            <a:off x="2057400" y="800100"/>
            <a:ext cx="5029200" cy="323850"/>
          </a:xfrm>
          <a:prstGeom prst="rect">
            <a:avLst/>
          </a:prstGeom>
        </p:spPr>
        <p:txBody>
          <a:bodyPr/>
          <a:lstStyle>
            <a:lvl1pPr marL="0" indent="0" algn="ctr">
              <a:spcBef>
                <a:spcPts val="200"/>
              </a:spcBef>
              <a:buSzTx/>
              <a:buFontTx/>
              <a:buNone/>
              <a:defRPr sz="1000">
                <a:solidFill>
                  <a:srgbClr val="0070C0"/>
                </a:solidFill>
                <a:latin typeface="Mission Gothic Regular"/>
                <a:ea typeface="Mission Gothic Regular"/>
                <a:cs typeface="Mission Gothic Regular"/>
                <a:sym typeface="Mission Gothic Regular"/>
              </a:defRPr>
            </a:lvl1pPr>
            <a:lvl2pPr marL="0" indent="4572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2pPr>
            <a:lvl3pPr marL="0" indent="9144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3pPr>
            <a:lvl4pPr marL="0" indent="13716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4pPr>
            <a:lvl5pPr marL="0" indent="18288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5pPr>
          </a:lstStyle>
          <a:p>
            <a:pPr/>
            <a:r>
              <a:t>Body Level One</a:t>
            </a:r>
          </a:p>
          <a:p>
            <a:pPr lvl="1"/>
            <a:r>
              <a:t>Body Level Two</a:t>
            </a:r>
          </a:p>
          <a:p>
            <a:pPr lvl="2"/>
            <a:r>
              <a:t>Body Level Three</a:t>
            </a:r>
          </a:p>
          <a:p>
            <a:pPr lvl="3"/>
            <a:r>
              <a:t>Body Level Four</a:t>
            </a:r>
          </a:p>
          <a:p>
            <a:pPr lvl="4"/>
            <a:r>
              <a:t>Body Level Five</a:t>
            </a:r>
          </a:p>
        </p:txBody>
      </p:sp>
      <p:sp>
        <p:nvSpPr>
          <p:cNvPr id="1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Page Image Layout">
    <p:spTree>
      <p:nvGrpSpPr>
        <p:cNvPr id="1" name=""/>
        <p:cNvGrpSpPr/>
        <p:nvPr/>
      </p:nvGrpSpPr>
      <p:grpSpPr>
        <a:xfrm>
          <a:off x="0" y="0"/>
          <a:ext cx="0" cy="0"/>
          <a:chOff x="0" y="0"/>
          <a:chExt cx="0" cy="0"/>
        </a:xfrm>
      </p:grpSpPr>
      <p:sp>
        <p:nvSpPr>
          <p:cNvPr id="146" name="Title Text"/>
          <p:cNvSpPr txBox="1"/>
          <p:nvPr>
            <p:ph type="title"/>
          </p:nvPr>
        </p:nvSpPr>
        <p:spPr>
          <a:xfrm>
            <a:off x="5029200" y="438150"/>
            <a:ext cx="3810000" cy="857250"/>
          </a:xfrm>
          <a:prstGeom prst="rect">
            <a:avLst/>
          </a:prstGeom>
        </p:spPr>
        <p:txBody>
          <a:bodyPr/>
          <a:lstStyle>
            <a:lvl1pPr algn="l">
              <a:defRPr sz="2000"/>
            </a:lvl1pPr>
          </a:lstStyle>
          <a:p>
            <a:pPr/>
            <a:r>
              <a:t>Title Text</a:t>
            </a:r>
          </a:p>
        </p:txBody>
      </p:sp>
      <p:sp>
        <p:nvSpPr>
          <p:cNvPr id="147" name="Body Level One…"/>
          <p:cNvSpPr txBox="1"/>
          <p:nvPr>
            <p:ph type="body" sz="quarter" idx="1"/>
          </p:nvPr>
        </p:nvSpPr>
        <p:spPr>
          <a:xfrm>
            <a:off x="5029200" y="2038350"/>
            <a:ext cx="3505200" cy="990600"/>
          </a:xfrm>
          <a:prstGeom prst="rect">
            <a:avLst/>
          </a:prstGeom>
        </p:spPr>
        <p:txBody>
          <a:bodyPr/>
          <a:lstStyle>
            <a:lvl1pPr marL="0" indent="0">
              <a:spcBef>
                <a:spcPts val="200"/>
              </a:spcBef>
              <a:buSzTx/>
              <a:buFontTx/>
              <a:buNone/>
              <a:defRPr sz="1000">
                <a:solidFill>
                  <a:srgbClr val="A6A6A6"/>
                </a:solidFill>
              </a:defRPr>
            </a:lvl1pPr>
            <a:lvl2pPr marL="0" indent="457200">
              <a:spcBef>
                <a:spcPts val="200"/>
              </a:spcBef>
              <a:buSzTx/>
              <a:buFontTx/>
              <a:buNone/>
              <a:defRPr sz="1000">
                <a:solidFill>
                  <a:srgbClr val="A6A6A6"/>
                </a:solidFill>
              </a:defRPr>
            </a:lvl2pPr>
            <a:lvl3pPr marL="0" indent="914400">
              <a:spcBef>
                <a:spcPts val="200"/>
              </a:spcBef>
              <a:buSzTx/>
              <a:buFontTx/>
              <a:buNone/>
              <a:defRPr sz="1000">
                <a:solidFill>
                  <a:srgbClr val="A6A6A6"/>
                </a:solidFill>
              </a:defRPr>
            </a:lvl3pPr>
            <a:lvl4pPr marL="0" indent="1371600">
              <a:spcBef>
                <a:spcPts val="200"/>
              </a:spcBef>
              <a:buSzTx/>
              <a:buFontTx/>
              <a:buNone/>
              <a:defRPr sz="1000">
                <a:solidFill>
                  <a:srgbClr val="A6A6A6"/>
                </a:solidFill>
              </a:defRPr>
            </a:lvl4pPr>
            <a:lvl5pPr marL="0" indent="1828800">
              <a:spcBef>
                <a:spcPts val="200"/>
              </a:spcBef>
              <a:buSzTx/>
              <a:buFontTx/>
              <a:buNone/>
              <a:defRPr sz="1000">
                <a:solidFill>
                  <a:srgbClr val="A6A6A6"/>
                </a:solidFill>
              </a:defRPr>
            </a:lvl5pPr>
          </a:lstStyle>
          <a:p>
            <a:pPr/>
            <a:r>
              <a:t>Body Level One</a:t>
            </a:r>
          </a:p>
          <a:p>
            <a:pPr lvl="1"/>
            <a:r>
              <a:t>Body Level Two</a:t>
            </a:r>
          </a:p>
          <a:p>
            <a:pPr lvl="2"/>
            <a:r>
              <a:t>Body Level Three</a:t>
            </a:r>
          </a:p>
          <a:p>
            <a:pPr lvl="3"/>
            <a:r>
              <a:t>Body Level Four</a:t>
            </a:r>
          </a:p>
          <a:p>
            <a:pPr lvl="4"/>
            <a:r>
              <a:t>Body Level Five</a:t>
            </a:r>
          </a:p>
        </p:txBody>
      </p:sp>
      <p:sp>
        <p:nvSpPr>
          <p:cNvPr id="148" name="Text Placeholder 22"/>
          <p:cNvSpPr/>
          <p:nvPr>
            <p:ph type="body" sz="quarter" idx="21"/>
          </p:nvPr>
        </p:nvSpPr>
        <p:spPr>
          <a:xfrm>
            <a:off x="5029200" y="1809751"/>
            <a:ext cx="3505200" cy="357188"/>
          </a:xfrm>
          <a:prstGeom prst="rect">
            <a:avLst/>
          </a:prstGeom>
        </p:spPr>
        <p:txBody>
          <a:bodyPr/>
          <a:lstStyle/>
          <a:p>
            <a:pPr marL="0" indent="0">
              <a:spcBef>
                <a:spcPts val="200"/>
              </a:spcBef>
              <a:buSzTx/>
              <a:buFontTx/>
              <a:buNone/>
              <a:defRPr sz="1100">
                <a:solidFill>
                  <a:srgbClr val="424C53"/>
                </a:solidFill>
                <a:latin typeface="Century Gothic"/>
                <a:ea typeface="Century Gothic"/>
                <a:cs typeface="Century Gothic"/>
                <a:sym typeface="Century Gothic"/>
              </a:defRPr>
            </a:pPr>
          </a:p>
        </p:txBody>
      </p:sp>
      <p:sp>
        <p:nvSpPr>
          <p:cNvPr id="149" name="Text Placeholder 17"/>
          <p:cNvSpPr/>
          <p:nvPr>
            <p:ph type="body" sz="quarter" idx="22"/>
          </p:nvPr>
        </p:nvSpPr>
        <p:spPr>
          <a:xfrm>
            <a:off x="5029200" y="1028700"/>
            <a:ext cx="3810000" cy="323850"/>
          </a:xfrm>
          <a:prstGeom prst="rect">
            <a:avLst/>
          </a:prstGeom>
        </p:spPr>
        <p:txBody>
          <a:bodyPr/>
          <a:lstStyle/>
          <a:p>
            <a:pPr marL="0" indent="0">
              <a:spcBef>
                <a:spcPts val="200"/>
              </a:spcBef>
              <a:buSzTx/>
              <a:buFontTx/>
              <a:buNone/>
              <a:defRPr sz="1000">
                <a:solidFill>
                  <a:srgbClr val="0070C0"/>
                </a:solidFill>
                <a:latin typeface="Mission Gothic Regular"/>
                <a:ea typeface="Mission Gothic Regular"/>
                <a:cs typeface="Mission Gothic Regular"/>
                <a:sym typeface="Mission Gothic Regular"/>
              </a:defRPr>
            </a:pPr>
          </a:p>
        </p:txBody>
      </p:sp>
      <p:sp>
        <p:nvSpPr>
          <p:cNvPr id="1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Phone mockup layout">
    <p:spTree>
      <p:nvGrpSpPr>
        <p:cNvPr id="1" name=""/>
        <p:cNvGrpSpPr/>
        <p:nvPr/>
      </p:nvGrpSpPr>
      <p:grpSpPr>
        <a:xfrm>
          <a:off x="0" y="0"/>
          <a:ext cx="0" cy="0"/>
          <a:chOff x="0" y="0"/>
          <a:chExt cx="0" cy="0"/>
        </a:xfrm>
      </p:grpSpPr>
      <p:sp>
        <p:nvSpPr>
          <p:cNvPr id="157" name="Title Text"/>
          <p:cNvSpPr txBox="1"/>
          <p:nvPr>
            <p:ph type="title"/>
          </p:nvPr>
        </p:nvSpPr>
        <p:spPr>
          <a:prstGeom prst="rect">
            <a:avLst/>
          </a:prstGeom>
        </p:spPr>
        <p:txBody>
          <a:bodyPr/>
          <a:lstStyle/>
          <a:p>
            <a:pPr/>
            <a:r>
              <a:t>Title Text</a:t>
            </a:r>
          </a:p>
        </p:txBody>
      </p:sp>
      <p:sp>
        <p:nvSpPr>
          <p:cNvPr id="158" name="Body Level One…"/>
          <p:cNvSpPr txBox="1"/>
          <p:nvPr>
            <p:ph type="body" sz="quarter" idx="1"/>
          </p:nvPr>
        </p:nvSpPr>
        <p:spPr>
          <a:xfrm>
            <a:off x="2057400" y="800100"/>
            <a:ext cx="5029200" cy="323850"/>
          </a:xfrm>
          <a:prstGeom prst="rect">
            <a:avLst/>
          </a:prstGeom>
        </p:spPr>
        <p:txBody>
          <a:bodyPr/>
          <a:lstStyle>
            <a:lvl1pPr marL="0" indent="0" algn="ctr">
              <a:spcBef>
                <a:spcPts val="200"/>
              </a:spcBef>
              <a:buSzTx/>
              <a:buFontTx/>
              <a:buNone/>
              <a:defRPr sz="1000">
                <a:solidFill>
                  <a:srgbClr val="0070C0"/>
                </a:solidFill>
                <a:latin typeface="Mission Gothic Regular"/>
                <a:ea typeface="Mission Gothic Regular"/>
                <a:cs typeface="Mission Gothic Regular"/>
                <a:sym typeface="Mission Gothic Regular"/>
              </a:defRPr>
            </a:lvl1pPr>
            <a:lvl2pPr marL="0" indent="4572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2pPr>
            <a:lvl3pPr marL="0" indent="9144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3pPr>
            <a:lvl4pPr marL="0" indent="13716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4pPr>
            <a:lvl5pPr marL="0" indent="18288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5pPr>
          </a:lstStyle>
          <a:p>
            <a:pPr/>
            <a:r>
              <a:t>Body Level One</a:t>
            </a:r>
          </a:p>
          <a:p>
            <a:pPr lvl="1"/>
            <a:r>
              <a:t>Body Level Two</a:t>
            </a:r>
          </a:p>
          <a:p>
            <a:pPr lvl="2"/>
            <a:r>
              <a:t>Body Level Three</a:t>
            </a:r>
          </a:p>
          <a:p>
            <a:pPr lvl="3"/>
            <a:r>
              <a:t>Body Level Four</a:t>
            </a:r>
          </a:p>
          <a:p>
            <a:pPr lvl="4"/>
            <a:r>
              <a:t>Body Level Five</a:t>
            </a:r>
          </a:p>
        </p:txBody>
      </p:sp>
      <p:sp>
        <p:nvSpPr>
          <p:cNvPr id="159" name="Text Placeholder 13"/>
          <p:cNvSpPr/>
          <p:nvPr>
            <p:ph type="body" sz="quarter" idx="21"/>
          </p:nvPr>
        </p:nvSpPr>
        <p:spPr>
          <a:xfrm>
            <a:off x="1828800" y="2952750"/>
            <a:ext cx="2362200" cy="384175"/>
          </a:xfrm>
          <a:prstGeom prst="rect">
            <a:avLst/>
          </a:prstGeom>
        </p:spPr>
        <p:txBody>
          <a:bodyPr/>
          <a:lstStyle/>
          <a:p>
            <a:pPr marL="0" indent="0">
              <a:spcBef>
                <a:spcPts val="200"/>
              </a:spcBef>
              <a:buSzTx/>
              <a:buFontTx/>
              <a:buNone/>
              <a:defRPr sz="1000">
                <a:solidFill>
                  <a:srgbClr val="A6A6A6"/>
                </a:solidFill>
              </a:defRPr>
            </a:pPr>
          </a:p>
        </p:txBody>
      </p:sp>
      <p:sp>
        <p:nvSpPr>
          <p:cNvPr id="160" name="Text Placeholder 15"/>
          <p:cNvSpPr/>
          <p:nvPr>
            <p:ph type="body" sz="quarter" idx="22"/>
          </p:nvPr>
        </p:nvSpPr>
        <p:spPr>
          <a:xfrm>
            <a:off x="1828800" y="3486150"/>
            <a:ext cx="2590800" cy="465138"/>
          </a:xfrm>
          <a:prstGeom prst="rect">
            <a:avLst/>
          </a:prstGeom>
        </p:spPr>
        <p:txBody>
          <a:bodyPr/>
          <a:lstStyle/>
          <a:p>
            <a:pPr marL="0" indent="0">
              <a:spcBef>
                <a:spcPts val="200"/>
              </a:spcBef>
              <a:buSzTx/>
              <a:buFontTx/>
              <a:buNone/>
              <a:defRPr sz="1000">
                <a:solidFill>
                  <a:srgbClr val="A6A6A6"/>
                </a:solidFill>
                <a:latin typeface="Century Gothic"/>
                <a:ea typeface="Century Gothic"/>
                <a:cs typeface="Century Gothic"/>
                <a:sym typeface="Century Gothic"/>
              </a:defRPr>
            </a:pPr>
          </a:p>
        </p:txBody>
      </p:sp>
      <p:sp>
        <p:nvSpPr>
          <p:cNvPr id="161" name="Text Placeholder 17"/>
          <p:cNvSpPr/>
          <p:nvPr>
            <p:ph type="body" sz="quarter" idx="23"/>
          </p:nvPr>
        </p:nvSpPr>
        <p:spPr>
          <a:xfrm>
            <a:off x="1143000" y="1835150"/>
            <a:ext cx="3429000" cy="1041400"/>
          </a:xfrm>
          <a:prstGeom prst="rect">
            <a:avLst/>
          </a:prstGeom>
        </p:spPr>
        <p:txBody>
          <a:bodyPr/>
          <a:lstStyle/>
          <a:p>
            <a:pPr marL="0" indent="0">
              <a:spcBef>
                <a:spcPts val="200"/>
              </a:spcBef>
              <a:buSzTx/>
              <a:buFontTx/>
              <a:buNone/>
              <a:defRPr sz="1000">
                <a:solidFill>
                  <a:srgbClr val="A6A6A6"/>
                </a:solidFill>
                <a:latin typeface="Century Gothic"/>
                <a:ea typeface="Century Gothic"/>
                <a:cs typeface="Century Gothic"/>
                <a:sym typeface="Century Gothic"/>
              </a:defRPr>
            </a:pPr>
          </a:p>
        </p:txBody>
      </p:sp>
      <p:sp>
        <p:nvSpPr>
          <p:cNvPr id="162" name="Text Placeholder 19"/>
          <p:cNvSpPr/>
          <p:nvPr>
            <p:ph type="body" sz="quarter" idx="24"/>
          </p:nvPr>
        </p:nvSpPr>
        <p:spPr>
          <a:xfrm>
            <a:off x="1143000" y="1581149"/>
            <a:ext cx="2362200" cy="357190"/>
          </a:xfrm>
          <a:prstGeom prst="rect">
            <a:avLst/>
          </a:prstGeom>
        </p:spPr>
        <p:txBody>
          <a:bodyPr/>
          <a:lstStyle/>
          <a:p>
            <a:pPr marL="0" indent="0">
              <a:spcBef>
                <a:spcPts val="200"/>
              </a:spcBef>
              <a:buSzTx/>
              <a:buFontTx/>
              <a:buNone/>
              <a:defRPr sz="1100">
                <a:solidFill>
                  <a:srgbClr val="424C53"/>
                </a:solidFill>
              </a:defRPr>
            </a:pPr>
          </a:p>
        </p:txBody>
      </p:sp>
      <p:sp>
        <p:nvSpPr>
          <p:cNvPr id="163" name="Picture Placeholder 21"/>
          <p:cNvSpPr/>
          <p:nvPr>
            <p:ph type="pic" sz="quarter" idx="25"/>
          </p:nvPr>
        </p:nvSpPr>
        <p:spPr>
          <a:xfrm>
            <a:off x="5102352" y="1600200"/>
            <a:ext cx="1219201" cy="2157984"/>
          </a:xfrm>
          <a:prstGeom prst="rect">
            <a:avLst/>
          </a:prstGeom>
        </p:spPr>
        <p:txBody>
          <a:bodyPr lIns="91439" rIns="91439">
            <a:noAutofit/>
          </a:bodyPr>
          <a:lstStyle/>
          <a:p>
            <a:pPr/>
          </a:p>
        </p:txBody>
      </p:sp>
      <p:sp>
        <p:nvSpPr>
          <p:cNvPr id="164" name="Picture Placeholder 21"/>
          <p:cNvSpPr/>
          <p:nvPr>
            <p:ph type="pic" sz="quarter" idx="26"/>
          </p:nvPr>
        </p:nvSpPr>
        <p:spPr>
          <a:xfrm>
            <a:off x="6791518" y="1607058"/>
            <a:ext cx="1219201" cy="2157984"/>
          </a:xfrm>
          <a:prstGeom prst="rect">
            <a:avLst/>
          </a:prstGeom>
        </p:spPr>
        <p:txBody>
          <a:bodyPr lIns="91439" rIns="91439">
            <a:noAutofit/>
          </a:bodyPr>
          <a:lstStyle/>
          <a:p>
            <a:pPr/>
          </a:p>
        </p:txBody>
      </p:sp>
      <p:sp>
        <p:nvSpPr>
          <p:cNvPr id="1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 Image layout">
    <p:spTree>
      <p:nvGrpSpPr>
        <p:cNvPr id="1" name=""/>
        <p:cNvGrpSpPr/>
        <p:nvPr/>
      </p:nvGrpSpPr>
      <p:grpSpPr>
        <a:xfrm>
          <a:off x="0" y="0"/>
          <a:ext cx="0" cy="0"/>
          <a:chOff x="0" y="0"/>
          <a:chExt cx="0" cy="0"/>
        </a:xfrm>
      </p:grpSpPr>
      <p:sp>
        <p:nvSpPr>
          <p:cNvPr id="172" name="Title Text"/>
          <p:cNvSpPr txBox="1"/>
          <p:nvPr>
            <p:ph type="title"/>
          </p:nvPr>
        </p:nvSpPr>
        <p:spPr>
          <a:prstGeom prst="rect">
            <a:avLst/>
          </a:prstGeom>
        </p:spPr>
        <p:txBody>
          <a:bodyPr/>
          <a:lstStyle/>
          <a:p>
            <a:pPr/>
            <a:r>
              <a:t>Title Text</a:t>
            </a:r>
          </a:p>
        </p:txBody>
      </p:sp>
      <p:sp>
        <p:nvSpPr>
          <p:cNvPr id="173" name="Picture Placeholder 3"/>
          <p:cNvSpPr/>
          <p:nvPr>
            <p:ph type="pic" sz="quarter" idx="21"/>
          </p:nvPr>
        </p:nvSpPr>
        <p:spPr>
          <a:xfrm>
            <a:off x="533400" y="1352550"/>
            <a:ext cx="2133600" cy="1371600"/>
          </a:xfrm>
          <a:prstGeom prst="rect">
            <a:avLst/>
          </a:prstGeom>
        </p:spPr>
        <p:txBody>
          <a:bodyPr lIns="91439" rIns="91439">
            <a:noAutofit/>
          </a:bodyPr>
          <a:lstStyle/>
          <a:p>
            <a:pPr/>
          </a:p>
        </p:txBody>
      </p:sp>
      <p:sp>
        <p:nvSpPr>
          <p:cNvPr id="174" name="Picture Placeholder 3"/>
          <p:cNvSpPr/>
          <p:nvPr>
            <p:ph type="pic" sz="quarter" idx="22"/>
          </p:nvPr>
        </p:nvSpPr>
        <p:spPr>
          <a:xfrm>
            <a:off x="2760661" y="1352550"/>
            <a:ext cx="2133601" cy="1371600"/>
          </a:xfrm>
          <a:prstGeom prst="rect">
            <a:avLst/>
          </a:prstGeom>
        </p:spPr>
        <p:txBody>
          <a:bodyPr lIns="91439" rIns="91439">
            <a:noAutofit/>
          </a:bodyPr>
          <a:lstStyle/>
          <a:p>
            <a:pPr/>
          </a:p>
        </p:txBody>
      </p:sp>
      <p:sp>
        <p:nvSpPr>
          <p:cNvPr id="175" name="Picture Placeholder 3"/>
          <p:cNvSpPr/>
          <p:nvPr>
            <p:ph type="pic" sz="quarter" idx="23"/>
          </p:nvPr>
        </p:nvSpPr>
        <p:spPr>
          <a:xfrm>
            <a:off x="533400" y="2800350"/>
            <a:ext cx="2133600" cy="1371600"/>
          </a:xfrm>
          <a:prstGeom prst="rect">
            <a:avLst/>
          </a:prstGeom>
        </p:spPr>
        <p:txBody>
          <a:bodyPr lIns="91439" rIns="91439">
            <a:noAutofit/>
          </a:bodyPr>
          <a:lstStyle/>
          <a:p>
            <a:pPr/>
          </a:p>
        </p:txBody>
      </p:sp>
      <p:sp>
        <p:nvSpPr>
          <p:cNvPr id="176" name="Picture Placeholder 3"/>
          <p:cNvSpPr/>
          <p:nvPr>
            <p:ph type="pic" sz="quarter" idx="24"/>
          </p:nvPr>
        </p:nvSpPr>
        <p:spPr>
          <a:xfrm>
            <a:off x="2760661" y="2800350"/>
            <a:ext cx="2133601" cy="1371600"/>
          </a:xfrm>
          <a:prstGeom prst="rect">
            <a:avLst/>
          </a:prstGeom>
        </p:spPr>
        <p:txBody>
          <a:bodyPr lIns="91439" rIns="91439">
            <a:noAutofit/>
          </a:bodyPr>
          <a:lstStyle/>
          <a:p>
            <a:pPr/>
          </a:p>
        </p:txBody>
      </p:sp>
      <p:sp>
        <p:nvSpPr>
          <p:cNvPr id="177" name="Body Level One…"/>
          <p:cNvSpPr txBox="1"/>
          <p:nvPr>
            <p:ph type="body" sz="quarter" idx="1"/>
          </p:nvPr>
        </p:nvSpPr>
        <p:spPr>
          <a:xfrm>
            <a:off x="2057400" y="800100"/>
            <a:ext cx="5029200" cy="323850"/>
          </a:xfrm>
          <a:prstGeom prst="rect">
            <a:avLst/>
          </a:prstGeom>
        </p:spPr>
        <p:txBody>
          <a:bodyPr/>
          <a:lstStyle>
            <a:lvl1pPr marL="0" indent="0" algn="ctr">
              <a:spcBef>
                <a:spcPts val="200"/>
              </a:spcBef>
              <a:buSzTx/>
              <a:buFontTx/>
              <a:buNone/>
              <a:defRPr sz="1000">
                <a:solidFill>
                  <a:srgbClr val="0070C0"/>
                </a:solidFill>
                <a:latin typeface="Mission Gothic Regular"/>
                <a:ea typeface="Mission Gothic Regular"/>
                <a:cs typeface="Mission Gothic Regular"/>
                <a:sym typeface="Mission Gothic Regular"/>
              </a:defRPr>
            </a:lvl1pPr>
            <a:lvl2pPr marL="0" indent="4572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2pPr>
            <a:lvl3pPr marL="0" indent="9144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3pPr>
            <a:lvl4pPr marL="0" indent="13716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4pPr>
            <a:lvl5pPr marL="0" indent="18288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ngle Image and Ipad Mockup">
    <p:spTree>
      <p:nvGrpSpPr>
        <p:cNvPr id="1" name=""/>
        <p:cNvGrpSpPr/>
        <p:nvPr/>
      </p:nvGrpSpPr>
      <p:grpSpPr>
        <a:xfrm>
          <a:off x="0" y="0"/>
          <a:ext cx="0" cy="0"/>
          <a:chOff x="0" y="0"/>
          <a:chExt cx="0" cy="0"/>
        </a:xfrm>
      </p:grpSpPr>
      <p:sp>
        <p:nvSpPr>
          <p:cNvPr id="185" name="Picture Placeholder 20"/>
          <p:cNvSpPr/>
          <p:nvPr>
            <p:ph type="pic" sz="quarter" idx="21"/>
          </p:nvPr>
        </p:nvSpPr>
        <p:spPr>
          <a:xfrm>
            <a:off x="5334000" y="1581150"/>
            <a:ext cx="2819400" cy="2137411"/>
          </a:xfrm>
          <a:prstGeom prst="rect">
            <a:avLst/>
          </a:prstGeom>
        </p:spPr>
        <p:txBody>
          <a:bodyPr lIns="91439" rIns="91439">
            <a:noAutofit/>
          </a:bodyPr>
          <a:lstStyle/>
          <a:p>
            <a:pPr/>
          </a:p>
        </p:txBody>
      </p:sp>
      <p:sp>
        <p:nvSpPr>
          <p:cNvPr id="1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ngle Image Layout 3">
    <p:spTree>
      <p:nvGrpSpPr>
        <p:cNvPr id="1" name=""/>
        <p:cNvGrpSpPr/>
        <p:nvPr/>
      </p:nvGrpSpPr>
      <p:grpSpPr>
        <a:xfrm>
          <a:off x="0" y="0"/>
          <a:ext cx="0" cy="0"/>
          <a:chOff x="0" y="0"/>
          <a:chExt cx="0" cy="0"/>
        </a:xfrm>
      </p:grpSpPr>
      <p:sp>
        <p:nvSpPr>
          <p:cNvPr id="193" name="Picture Placeholder 2"/>
          <p:cNvSpPr/>
          <p:nvPr>
            <p:ph type="pic" idx="21"/>
          </p:nvPr>
        </p:nvSpPr>
        <p:spPr>
          <a:xfrm>
            <a:off x="533400" y="0"/>
            <a:ext cx="4343400" cy="5143500"/>
          </a:xfrm>
          <a:prstGeom prst="rect">
            <a:avLst/>
          </a:prstGeom>
        </p:spPr>
        <p:txBody>
          <a:bodyPr lIns="91439" rIns="91439">
            <a:noAutofit/>
          </a:bodyPr>
          <a:lstStyle/>
          <a:p>
            <a:pPr/>
          </a:p>
        </p:txBody>
      </p:sp>
      <p:sp>
        <p:nvSpPr>
          <p:cNvPr id="194" name="Title Text"/>
          <p:cNvSpPr txBox="1"/>
          <p:nvPr>
            <p:ph type="title"/>
          </p:nvPr>
        </p:nvSpPr>
        <p:spPr>
          <a:xfrm>
            <a:off x="5181600" y="361950"/>
            <a:ext cx="3505200" cy="857250"/>
          </a:xfrm>
          <a:prstGeom prst="rect">
            <a:avLst/>
          </a:prstGeom>
        </p:spPr>
        <p:txBody>
          <a:bodyPr/>
          <a:lstStyle>
            <a:lvl1pPr algn="l"/>
          </a:lstStyle>
          <a:p>
            <a:pPr/>
            <a:r>
              <a:t>Title Text</a:t>
            </a:r>
          </a:p>
        </p:txBody>
      </p:sp>
      <p:sp>
        <p:nvSpPr>
          <p:cNvPr id="195" name="Body Level One…"/>
          <p:cNvSpPr txBox="1"/>
          <p:nvPr>
            <p:ph type="body" sz="quarter" idx="1"/>
          </p:nvPr>
        </p:nvSpPr>
        <p:spPr>
          <a:xfrm>
            <a:off x="5181600" y="971550"/>
            <a:ext cx="3505200" cy="323850"/>
          </a:xfrm>
          <a:prstGeom prst="rect">
            <a:avLst/>
          </a:prstGeom>
        </p:spPr>
        <p:txBody>
          <a:bodyPr/>
          <a:lstStyle>
            <a:lvl1pPr marL="0" indent="0">
              <a:spcBef>
                <a:spcPts val="200"/>
              </a:spcBef>
              <a:buSzTx/>
              <a:buFontTx/>
              <a:buNone/>
              <a:defRPr sz="1000">
                <a:solidFill>
                  <a:srgbClr val="0070C0"/>
                </a:solidFill>
                <a:latin typeface="Mission Gothic Regular"/>
                <a:ea typeface="Mission Gothic Regular"/>
                <a:cs typeface="Mission Gothic Regular"/>
                <a:sym typeface="Mission Gothic Regular"/>
              </a:defRPr>
            </a:lvl1pPr>
            <a:lvl2pPr marL="0" indent="457200">
              <a:spcBef>
                <a:spcPts val="200"/>
              </a:spcBef>
              <a:buSzTx/>
              <a:buFontTx/>
              <a:buNone/>
              <a:defRPr sz="1000">
                <a:solidFill>
                  <a:srgbClr val="0070C0"/>
                </a:solidFill>
                <a:latin typeface="Mission Gothic Regular"/>
                <a:ea typeface="Mission Gothic Regular"/>
                <a:cs typeface="Mission Gothic Regular"/>
                <a:sym typeface="Mission Gothic Regular"/>
              </a:defRPr>
            </a:lvl2pPr>
            <a:lvl3pPr marL="0" indent="914400">
              <a:spcBef>
                <a:spcPts val="200"/>
              </a:spcBef>
              <a:buSzTx/>
              <a:buFontTx/>
              <a:buNone/>
              <a:defRPr sz="1000">
                <a:solidFill>
                  <a:srgbClr val="0070C0"/>
                </a:solidFill>
                <a:latin typeface="Mission Gothic Regular"/>
                <a:ea typeface="Mission Gothic Regular"/>
                <a:cs typeface="Mission Gothic Regular"/>
                <a:sym typeface="Mission Gothic Regular"/>
              </a:defRPr>
            </a:lvl3pPr>
            <a:lvl4pPr marL="0" indent="1371600">
              <a:spcBef>
                <a:spcPts val="200"/>
              </a:spcBef>
              <a:buSzTx/>
              <a:buFontTx/>
              <a:buNone/>
              <a:defRPr sz="1000">
                <a:solidFill>
                  <a:srgbClr val="0070C0"/>
                </a:solidFill>
                <a:latin typeface="Mission Gothic Regular"/>
                <a:ea typeface="Mission Gothic Regular"/>
                <a:cs typeface="Mission Gothic Regular"/>
                <a:sym typeface="Mission Gothic Regular"/>
              </a:defRPr>
            </a:lvl4pPr>
            <a:lvl5pPr marL="0" indent="1828800">
              <a:spcBef>
                <a:spcPts val="200"/>
              </a:spcBef>
              <a:buSzTx/>
              <a:buFontTx/>
              <a:buNone/>
              <a:defRPr sz="1000">
                <a:solidFill>
                  <a:srgbClr val="0070C0"/>
                </a:solidFill>
                <a:latin typeface="Mission Gothic Regular"/>
                <a:ea typeface="Mission Gothic Regular"/>
                <a:cs typeface="Mission Gothic Regular"/>
                <a:sym typeface="Mission Gothic Regular"/>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3" name="Title Text"/>
          <p:cNvSpPr txBox="1"/>
          <p:nvPr>
            <p:ph type="title"/>
          </p:nvPr>
        </p:nvSpPr>
        <p:spPr>
          <a:prstGeom prst="rect">
            <a:avLst/>
          </a:prstGeom>
        </p:spPr>
        <p:txBody>
          <a:bodyPr/>
          <a:lstStyle/>
          <a:p>
            <a:pPr/>
            <a:r>
              <a:t>Title Text</a:t>
            </a:r>
          </a:p>
        </p:txBody>
      </p:sp>
      <p:sp>
        <p:nvSpPr>
          <p:cNvPr id="2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c mockup layou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lvl1pPr>
              <a:defRPr>
                <a:solidFill>
                  <a:srgbClr val="424C53"/>
                </a:solidFill>
              </a:defRPr>
            </a:lvl1pPr>
          </a:lstStyle>
          <a:p>
            <a:pPr/>
            <a:r>
              <a:t>Title Text</a:t>
            </a:r>
          </a:p>
        </p:txBody>
      </p:sp>
      <p:sp>
        <p:nvSpPr>
          <p:cNvPr id="204" name="Body Level One…"/>
          <p:cNvSpPr txBox="1"/>
          <p:nvPr>
            <p:ph type="body" sz="quarter" idx="1"/>
          </p:nvPr>
        </p:nvSpPr>
        <p:spPr>
          <a:xfrm>
            <a:off x="2057400" y="800100"/>
            <a:ext cx="5029200" cy="323850"/>
          </a:xfrm>
          <a:prstGeom prst="rect">
            <a:avLst/>
          </a:prstGeom>
        </p:spPr>
        <p:txBody>
          <a:bodyPr/>
          <a:lstStyle>
            <a:lvl1pPr marL="0" indent="0" algn="ctr">
              <a:spcBef>
                <a:spcPts val="200"/>
              </a:spcBef>
              <a:buSzTx/>
              <a:buFontTx/>
              <a:buNone/>
              <a:defRPr sz="1000">
                <a:solidFill>
                  <a:srgbClr val="0070C0"/>
                </a:solidFill>
                <a:latin typeface="Mission Gothic Regular"/>
                <a:ea typeface="Mission Gothic Regular"/>
                <a:cs typeface="Mission Gothic Regular"/>
                <a:sym typeface="Mission Gothic Regular"/>
              </a:defRPr>
            </a:lvl1pPr>
            <a:lvl2pPr marL="0" indent="4572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2pPr>
            <a:lvl3pPr marL="0" indent="9144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3pPr>
            <a:lvl4pPr marL="0" indent="13716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4pPr>
            <a:lvl5pPr marL="0" indent="18288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5pPr>
          </a:lstStyle>
          <a:p>
            <a:pPr/>
            <a:r>
              <a:t>Body Level One</a:t>
            </a:r>
          </a:p>
          <a:p>
            <a:pPr lvl="1"/>
            <a:r>
              <a:t>Body Level Two</a:t>
            </a:r>
          </a:p>
          <a:p>
            <a:pPr lvl="2"/>
            <a:r>
              <a:t>Body Level Three</a:t>
            </a:r>
          </a:p>
          <a:p>
            <a:pPr lvl="3"/>
            <a:r>
              <a:t>Body Level Four</a:t>
            </a:r>
          </a:p>
          <a:p>
            <a:pPr lvl="4"/>
            <a:r>
              <a:t>Body Level Five</a:t>
            </a:r>
          </a:p>
        </p:txBody>
      </p:sp>
      <p:pic>
        <p:nvPicPr>
          <p:cNvPr id="205" name="Picture 16" descr="Picture 16"/>
          <p:cNvPicPr>
            <a:picLocks noChangeAspect="1"/>
          </p:cNvPicPr>
          <p:nvPr/>
        </p:nvPicPr>
        <p:blipFill>
          <a:blip r:embed="rId2">
            <a:extLst/>
          </a:blip>
          <a:stretch>
            <a:fillRect/>
          </a:stretch>
        </p:blipFill>
        <p:spPr>
          <a:xfrm>
            <a:off x="2667000" y="1352550"/>
            <a:ext cx="4038600" cy="3269432"/>
          </a:xfrm>
          <a:prstGeom prst="rect">
            <a:avLst/>
          </a:prstGeom>
          <a:ln w="12700">
            <a:miter lim="400000"/>
          </a:ln>
        </p:spPr>
      </p:pic>
      <p:sp>
        <p:nvSpPr>
          <p:cNvPr id="206" name="Picture Placeholder 9"/>
          <p:cNvSpPr/>
          <p:nvPr>
            <p:ph type="pic" sz="quarter" idx="21"/>
          </p:nvPr>
        </p:nvSpPr>
        <p:spPr>
          <a:xfrm>
            <a:off x="2895600" y="1581150"/>
            <a:ext cx="3581400" cy="2057400"/>
          </a:xfrm>
          <a:prstGeom prst="rect">
            <a:avLst/>
          </a:prstGeom>
        </p:spPr>
        <p:txBody>
          <a:bodyPr lIns="91439" rIns="91439">
            <a:noAutofit/>
          </a:bodyPr>
          <a:lstStyle/>
          <a:p>
            <a:pPr/>
          </a:p>
        </p:txBody>
      </p:sp>
      <p:sp>
        <p:nvSpPr>
          <p:cNvPr id="2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32" name="Title Text"/>
          <p:cNvSpPr txBox="1"/>
          <p:nvPr>
            <p:ph type="title"/>
          </p:nvPr>
        </p:nvSpPr>
        <p:spPr>
          <a:xfrm>
            <a:off x="722312" y="1028700"/>
            <a:ext cx="7772401" cy="1878808"/>
          </a:xfrm>
          <a:prstGeom prst="rect">
            <a:avLst/>
          </a:prstGeom>
        </p:spPr>
        <p:txBody>
          <a:bodyPr/>
          <a:lstStyle>
            <a:lvl1pPr>
              <a:lnSpc>
                <a:spcPct val="100000"/>
              </a:lnSpc>
              <a:defRPr sz="4800">
                <a:latin typeface="Century Gothic"/>
                <a:ea typeface="Century Gothic"/>
                <a:cs typeface="Century Gothic"/>
                <a:sym typeface="Century Gothic"/>
              </a:defRPr>
            </a:lvl1pPr>
          </a:lstStyle>
          <a:p>
            <a:pPr/>
            <a:r>
              <a:t>Title Text</a:t>
            </a:r>
          </a:p>
        </p:txBody>
      </p:sp>
      <p:sp>
        <p:nvSpPr>
          <p:cNvPr id="33" name="Body Level One…"/>
          <p:cNvSpPr txBox="1"/>
          <p:nvPr>
            <p:ph type="body" sz="quarter" idx="1"/>
          </p:nvPr>
        </p:nvSpPr>
        <p:spPr>
          <a:xfrm>
            <a:off x="722312" y="3051573"/>
            <a:ext cx="7772401" cy="848916"/>
          </a:xfrm>
          <a:prstGeom prst="rect">
            <a:avLst/>
          </a:prstGeom>
        </p:spPr>
        <p:txBody>
          <a:bodyPr/>
          <a:lstStyle>
            <a:lvl1pPr marL="0" indent="0" algn="ctr">
              <a:spcBef>
                <a:spcPts val="400"/>
              </a:spcBef>
              <a:buSzTx/>
              <a:buFontTx/>
              <a:buNone/>
              <a:defRPr sz="2000">
                <a:solidFill>
                  <a:srgbClr val="888888"/>
                </a:solidFill>
              </a:defRPr>
            </a:lvl1pPr>
            <a:lvl2pPr marL="0" indent="457200" algn="ctr">
              <a:spcBef>
                <a:spcPts val="400"/>
              </a:spcBef>
              <a:buSzTx/>
              <a:buFontTx/>
              <a:buNone/>
              <a:defRPr sz="2000">
                <a:solidFill>
                  <a:srgbClr val="888888"/>
                </a:solidFill>
              </a:defRPr>
            </a:lvl2pPr>
            <a:lvl3pPr marL="0" indent="914400" algn="ctr">
              <a:spcBef>
                <a:spcPts val="400"/>
              </a:spcBef>
              <a:buSzTx/>
              <a:buFontTx/>
              <a:buNone/>
              <a:defRPr sz="2000">
                <a:solidFill>
                  <a:srgbClr val="888888"/>
                </a:solidFill>
              </a:defRPr>
            </a:lvl3pPr>
            <a:lvl4pPr marL="0" indent="1371600" algn="ctr">
              <a:spcBef>
                <a:spcPts val="400"/>
              </a:spcBef>
              <a:buSzTx/>
              <a:buFontTx/>
              <a:buNone/>
              <a:defRPr sz="2000">
                <a:solidFill>
                  <a:srgbClr val="888888"/>
                </a:solidFill>
              </a:defRPr>
            </a:lvl4pPr>
            <a:lvl5pPr marL="0" indent="1828800" algn="ctr">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4" name="Oval 6"/>
          <p:cNvSpPr/>
          <p:nvPr/>
        </p:nvSpPr>
        <p:spPr>
          <a:xfrm>
            <a:off x="4495800" y="2943224"/>
            <a:ext cx="84772" cy="63582"/>
          </a:xfrm>
          <a:prstGeom prst="ellipse">
            <a:avLst/>
          </a:prstGeom>
          <a:solidFill>
            <a:srgbClr val="808080"/>
          </a:solidFill>
          <a:ln w="12700">
            <a:miter lim="400000"/>
          </a:ln>
        </p:spPr>
        <p:txBody>
          <a:bodyPr lIns="45719" rIns="45719" anchor="ctr"/>
          <a:lstStyle/>
          <a:p>
            <a:pPr algn="ctr">
              <a:defRPr>
                <a:solidFill>
                  <a:srgbClr val="FFFFFF"/>
                </a:solidFill>
              </a:defRPr>
            </a:pPr>
          </a:p>
        </p:txBody>
      </p:sp>
      <p:sp>
        <p:nvSpPr>
          <p:cNvPr id="35" name="Oval 7"/>
          <p:cNvSpPr/>
          <p:nvPr/>
        </p:nvSpPr>
        <p:spPr>
          <a:xfrm>
            <a:off x="4695825" y="2943224"/>
            <a:ext cx="84772" cy="63582"/>
          </a:xfrm>
          <a:prstGeom prst="ellipse">
            <a:avLst/>
          </a:prstGeom>
          <a:solidFill>
            <a:srgbClr val="808080"/>
          </a:solidFill>
          <a:ln w="12700">
            <a:miter lim="400000"/>
          </a:ln>
        </p:spPr>
        <p:txBody>
          <a:bodyPr lIns="45719" rIns="45719" anchor="ctr"/>
          <a:lstStyle/>
          <a:p>
            <a:pPr algn="ctr">
              <a:defRPr>
                <a:solidFill>
                  <a:srgbClr val="FFFFFF"/>
                </a:solidFill>
              </a:defRPr>
            </a:pPr>
          </a:p>
        </p:txBody>
      </p:sp>
      <p:sp>
        <p:nvSpPr>
          <p:cNvPr id="36" name="Oval 8"/>
          <p:cNvSpPr/>
          <p:nvPr/>
        </p:nvSpPr>
        <p:spPr>
          <a:xfrm>
            <a:off x="4296728" y="2943224"/>
            <a:ext cx="84773" cy="63582"/>
          </a:xfrm>
          <a:prstGeom prst="ellipse">
            <a:avLst/>
          </a:prstGeom>
          <a:solidFill>
            <a:srgbClr val="808080"/>
          </a:solidFill>
          <a:ln w="12700">
            <a:miter lim="400000"/>
          </a:ln>
        </p:spPr>
        <p:txBody>
          <a:bodyPr lIns="45719" rIns="45719" anchor="ctr"/>
          <a:lstStyle/>
          <a:p>
            <a:pPr algn="ctr">
              <a:defRPr>
                <a:solidFill>
                  <a:srgbClr val="FFFFFF"/>
                </a:solidFill>
              </a:defRPr>
            </a:pPr>
          </a:p>
        </p:txBody>
      </p:sp>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44" name="Title Text"/>
          <p:cNvSpPr txBox="1"/>
          <p:nvPr>
            <p:ph type="title"/>
          </p:nvPr>
        </p:nvSpPr>
        <p:spPr>
          <a:prstGeom prst="rect">
            <a:avLst/>
          </a:prstGeom>
        </p:spPr>
        <p:txBody>
          <a:bodyPr/>
          <a:lstStyle/>
          <a:p>
            <a:pPr/>
            <a:r>
              <a:t>Title Text</a:t>
            </a:r>
          </a:p>
        </p:txBody>
      </p:sp>
      <p:sp>
        <p:nvSpPr>
          <p:cNvPr id="45" name="Body Level One…"/>
          <p:cNvSpPr txBox="1"/>
          <p:nvPr>
            <p:ph type="body" sz="half" idx="1"/>
          </p:nvPr>
        </p:nvSpPr>
        <p:spPr>
          <a:xfrm>
            <a:off x="4648200" y="1200150"/>
            <a:ext cx="4038600" cy="339447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6" name="Rectangle 7"/>
          <p:cNvSpPr txBox="1"/>
          <p:nvPr/>
        </p:nvSpPr>
        <p:spPr>
          <a:xfrm>
            <a:off x="6403388" y="4798166"/>
            <a:ext cx="1193004" cy="24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7F7F7F"/>
                </a:solidFill>
              </a:defRPr>
            </a:lvl1pPr>
          </a:lstStyle>
          <a:p>
            <a:pPr/>
            <a:r>
              <a:t>© ValChoice 2023</a:t>
            </a:r>
          </a:p>
        </p:txBody>
      </p:sp>
      <p:sp>
        <p:nvSpPr>
          <p:cNvPr id="47" name="Slide Number"/>
          <p:cNvSpPr txBox="1"/>
          <p:nvPr>
            <p:ph type="sldNum" sz="quarter" idx="2"/>
          </p:nvPr>
        </p:nvSpPr>
        <p:spPr>
          <a:xfrm>
            <a:off x="8733984" y="4808980"/>
            <a:ext cx="208828" cy="190410"/>
          </a:xfrm>
          <a:prstGeom prst="rect">
            <a:avLst/>
          </a:prstGeom>
        </p:spPr>
        <p:txBody>
          <a:bodyPr lIns="27432" tIns="27432" rIns="27432" bIns="27432" anchor="ctr"/>
          <a:lstStyle>
            <a:lvl1pPr algn="ctr">
              <a:defRPr>
                <a:solidFill>
                  <a:srgbClr val="59595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0">
    <p:spTree>
      <p:nvGrpSpPr>
        <p:cNvPr id="1" name=""/>
        <p:cNvGrpSpPr/>
        <p:nvPr/>
      </p:nvGrpSpPr>
      <p:grpSpPr>
        <a:xfrm>
          <a:off x="0" y="0"/>
          <a:ext cx="0" cy="0"/>
          <a:chOff x="0" y="0"/>
          <a:chExt cx="0" cy="0"/>
        </a:xfrm>
      </p:grpSpPr>
      <p:sp>
        <p:nvSpPr>
          <p:cNvPr id="54" name="Title Text"/>
          <p:cNvSpPr txBox="1"/>
          <p:nvPr>
            <p:ph type="title"/>
          </p:nvPr>
        </p:nvSpPr>
        <p:spPr>
          <a:prstGeom prst="rect">
            <a:avLst/>
          </a:prstGeom>
        </p:spPr>
        <p:txBody>
          <a:bodyPr/>
          <a:lstStyle/>
          <a:p>
            <a:pPr/>
            <a:r>
              <a:t>Title Text</a:t>
            </a:r>
          </a:p>
        </p:txBody>
      </p:sp>
      <p:sp>
        <p:nvSpPr>
          <p:cNvPr id="55" name="Body Level One…"/>
          <p:cNvSpPr txBox="1"/>
          <p:nvPr>
            <p:ph type="body" sz="half" idx="1"/>
          </p:nvPr>
        </p:nvSpPr>
        <p:spPr>
          <a:xfrm>
            <a:off x="4648200" y="1200150"/>
            <a:ext cx="4038600" cy="339447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6" name="Slide Number"/>
          <p:cNvSpPr txBox="1"/>
          <p:nvPr>
            <p:ph type="sldNum" sz="quarter" idx="2"/>
          </p:nvPr>
        </p:nvSpPr>
        <p:spPr>
          <a:xfrm>
            <a:off x="8733984" y="4808980"/>
            <a:ext cx="208828" cy="190410"/>
          </a:xfrm>
          <a:prstGeom prst="rect">
            <a:avLst/>
          </a:prstGeom>
        </p:spPr>
        <p:txBody>
          <a:bodyPr lIns="27432" tIns="27432" rIns="27432" bIns="27432" anchor="ctr"/>
          <a:lstStyle>
            <a:lvl1pPr algn="ctr">
              <a:defRPr>
                <a:solidFill>
                  <a:srgbClr val="59595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63" name="Title Text"/>
          <p:cNvSpPr txBox="1"/>
          <p:nvPr>
            <p:ph type="title"/>
          </p:nvPr>
        </p:nvSpPr>
        <p:spPr>
          <a:prstGeom prst="rect">
            <a:avLst/>
          </a:prstGeom>
        </p:spPr>
        <p:txBody>
          <a:bodyPr/>
          <a:lstStyle/>
          <a:p>
            <a:pPr/>
            <a:r>
              <a:t>Title Text</a:t>
            </a:r>
          </a:p>
        </p:txBody>
      </p:sp>
      <p:sp>
        <p:nvSpPr>
          <p:cNvPr id="64" name="Body Level One…"/>
          <p:cNvSpPr txBox="1"/>
          <p:nvPr>
            <p:ph type="body" sz="quarter" idx="1"/>
          </p:nvPr>
        </p:nvSpPr>
        <p:spPr>
          <a:xfrm>
            <a:off x="457200" y="1200150"/>
            <a:ext cx="4040188" cy="457200"/>
          </a:xfrm>
          <a:prstGeom prst="rect">
            <a:avLst/>
          </a:prstGeom>
        </p:spPr>
        <p:txBody>
          <a:bodyPr anchor="b"/>
          <a:lstStyle>
            <a:lvl1pPr marL="0" indent="0" algn="ctr">
              <a:buSzTx/>
              <a:buFontTx/>
              <a:buNone/>
            </a:lvl1pPr>
            <a:lvl2pPr marL="0" indent="457200" algn="ctr">
              <a:buSzTx/>
              <a:buFontTx/>
              <a:buNone/>
            </a:lvl2pPr>
            <a:lvl3pPr marL="0" indent="914400" algn="ctr">
              <a:buSzTx/>
              <a:buFontTx/>
              <a:buNone/>
            </a:lvl3pPr>
            <a:lvl4pPr marL="0" indent="1371600" algn="ctr">
              <a:buSzTx/>
              <a:buFontTx/>
              <a:buNone/>
            </a:lvl4pPr>
            <a:lvl5pPr marL="0" indent="1828800" algn="ctr">
              <a:buSzTx/>
              <a:buFontTx/>
              <a:buNone/>
            </a:lvl5pPr>
          </a:lstStyle>
          <a:p>
            <a:pPr/>
            <a:r>
              <a:t>Body Level One</a:t>
            </a:r>
          </a:p>
          <a:p>
            <a:pPr lvl="1"/>
            <a:r>
              <a:t>Body Level Two</a:t>
            </a:r>
          </a:p>
          <a:p>
            <a:pPr lvl="2"/>
            <a:r>
              <a:t>Body Level Three</a:t>
            </a:r>
          </a:p>
          <a:p>
            <a:pPr lvl="3"/>
            <a:r>
              <a:t>Body Level Four</a:t>
            </a:r>
          </a:p>
          <a:p>
            <a:pPr lvl="4"/>
            <a:r>
              <a:t>Body Level Five</a:t>
            </a:r>
          </a:p>
        </p:txBody>
      </p:sp>
      <p:sp>
        <p:nvSpPr>
          <p:cNvPr id="65" name="Text Placeholder 4"/>
          <p:cNvSpPr/>
          <p:nvPr>
            <p:ph type="body" sz="quarter" idx="21"/>
          </p:nvPr>
        </p:nvSpPr>
        <p:spPr>
          <a:xfrm>
            <a:off x="4648201" y="1200150"/>
            <a:ext cx="4041776" cy="457200"/>
          </a:xfrm>
          <a:prstGeom prst="rect">
            <a:avLst/>
          </a:prstGeom>
        </p:spPr>
        <p:txBody>
          <a:bodyPr anchor="b"/>
          <a:lstStyle/>
          <a:p>
            <a:pPr marL="0" indent="0" algn="ctr">
              <a:buSzTx/>
              <a:buFontTx/>
              <a:buNone/>
            </a:pP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3" name="Title Text"/>
          <p:cNvSpPr txBox="1"/>
          <p:nvPr>
            <p:ph type="title"/>
          </p:nvPr>
        </p:nvSpPr>
        <p:spPr>
          <a:prstGeom prst="rect">
            <a:avLst/>
          </a:prstGeom>
        </p:spPr>
        <p:txBody>
          <a:bodyPr/>
          <a:lstStyle/>
          <a:p>
            <a:pPr/>
            <a:r>
              <a:t>Title Text</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0">
    <p:spTree>
      <p:nvGrpSpPr>
        <p:cNvPr id="1" name=""/>
        <p:cNvGrpSpPr/>
        <p:nvPr/>
      </p:nvGrpSpPr>
      <p:grpSpPr>
        <a:xfrm>
          <a:off x="0" y="0"/>
          <a:ext cx="0" cy="0"/>
          <a:chOff x="0" y="0"/>
          <a:chExt cx="0" cy="0"/>
        </a:xfrm>
      </p:grpSpPr>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3" name="Rectangle 6"/>
          <p:cNvSpPr txBox="1"/>
          <p:nvPr/>
        </p:nvSpPr>
        <p:spPr>
          <a:xfrm>
            <a:off x="6403388" y="4798166"/>
            <a:ext cx="1193004" cy="24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7F7F7F"/>
                </a:solidFill>
              </a:defRPr>
            </a:lvl1pPr>
          </a:lstStyle>
          <a:p>
            <a:pPr/>
            <a:r>
              <a:t>© ValChoice 2023</a:t>
            </a:r>
          </a:p>
        </p:txBody>
      </p:sp>
      <p:pic>
        <p:nvPicPr>
          <p:cNvPr id="4" name="Picture 7" descr="Picture 7"/>
          <p:cNvPicPr>
            <a:picLocks noChangeAspect="1"/>
          </p:cNvPicPr>
          <p:nvPr/>
        </p:nvPicPr>
        <p:blipFill>
          <a:blip r:embed="rId3">
            <a:extLst/>
          </a:blip>
          <a:stretch>
            <a:fillRect/>
          </a:stretch>
        </p:blipFill>
        <p:spPr>
          <a:xfrm>
            <a:off x="457200" y="4688906"/>
            <a:ext cx="655173" cy="310432"/>
          </a:xfrm>
          <a:prstGeom prst="rect">
            <a:avLst/>
          </a:prstGeom>
          <a:ln w="12700">
            <a:miter lim="400000"/>
          </a:ln>
        </p:spPr>
      </p:pic>
      <p:sp>
        <p:nvSpPr>
          <p:cNvPr id="5" name="Title Text"/>
          <p:cNvSpPr txBox="1"/>
          <p:nvPr>
            <p:ph type="title"/>
          </p:nvPr>
        </p:nvSpPr>
        <p:spPr>
          <a:xfrm>
            <a:off x="457200" y="-560895"/>
            <a:ext cx="8229600" cy="1200151"/>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Title Text</a:t>
            </a:r>
          </a:p>
        </p:txBody>
      </p:sp>
      <p:sp>
        <p:nvSpPr>
          <p:cNvPr id="6" name="Body Level One…"/>
          <p:cNvSpPr txBox="1"/>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8543279" y="4767262"/>
            <a:ext cx="244907" cy="243841"/>
          </a:xfrm>
          <a:prstGeom prst="rect">
            <a:avLst/>
          </a:prstGeom>
          <a:ln w="12700">
            <a:miter lim="400000"/>
          </a:ln>
        </p:spPr>
        <p:txBody>
          <a:bodyPr wrap="none" lIns="45719" rIns="45719">
            <a:spAutoFit/>
          </a:bodyPr>
          <a:lstStyle>
            <a:lvl1pPr>
              <a:defRPr sz="1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Lst>
  <p:transition xmlns:p14="http://schemas.microsoft.com/office/powerpoint/2010/main" spd="med" advClick="1"/>
  <p:txStyles>
    <p:titleStyle>
      <a:lvl1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1pPr>
      <a:lvl2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2pPr>
      <a:lvl3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3pPr>
      <a:lvl4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4pPr>
      <a:lvl5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5pPr>
      <a:lvl6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6pPr>
      <a:lvl7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7pPr>
      <a:lvl8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8pPr>
      <a:lvl9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9pPr>
    </p:titleStyle>
    <p:bodyStyle>
      <a:lvl1pPr marL="342900" marR="0" indent="-342900" algn="l" defTabSz="914400" rtl="0" latinLnBrk="0">
        <a:lnSpc>
          <a:spcPct val="100000"/>
        </a:lnSpc>
        <a:spcBef>
          <a:spcPts val="500"/>
        </a:spcBef>
        <a:spcAft>
          <a:spcPts val="0"/>
        </a:spcAft>
        <a:buClrTx/>
        <a:buSzPct val="100000"/>
        <a:buFont typeface="Arial"/>
        <a:buChar char="•"/>
        <a:tabLst/>
        <a:defRPr b="0" baseline="0" cap="none" i="0" spc="0" strike="noStrike" sz="2400" u="none">
          <a:solidFill>
            <a:srgbClr val="808080"/>
          </a:solidFill>
          <a:uFillTx/>
          <a:latin typeface="Arial"/>
          <a:ea typeface="Arial"/>
          <a:cs typeface="Arial"/>
          <a:sym typeface="Arial"/>
        </a:defRPr>
      </a:lvl1pPr>
      <a:lvl2pPr marL="885825" marR="0" indent="-428625" algn="l" defTabSz="914400" rtl="0" latinLnBrk="0">
        <a:lnSpc>
          <a:spcPct val="100000"/>
        </a:lnSpc>
        <a:spcBef>
          <a:spcPts val="500"/>
        </a:spcBef>
        <a:spcAft>
          <a:spcPts val="0"/>
        </a:spcAft>
        <a:buClrTx/>
        <a:buSzPct val="100000"/>
        <a:buFont typeface="Arial"/>
        <a:buChar char="o"/>
        <a:tabLst/>
        <a:defRPr b="0" baseline="0" cap="none" i="0" spc="0" strike="noStrike" sz="2400" u="none">
          <a:solidFill>
            <a:srgbClr val="808080"/>
          </a:solidFill>
          <a:uFillTx/>
          <a:latin typeface="Arial"/>
          <a:ea typeface="Arial"/>
          <a:cs typeface="Arial"/>
          <a:sym typeface="Arial"/>
        </a:defRPr>
      </a:lvl2pPr>
      <a:lvl3pPr marL="1257300" marR="0" indent="-342900" algn="l" defTabSz="914400" rtl="0" latinLnBrk="0">
        <a:lnSpc>
          <a:spcPct val="100000"/>
        </a:lnSpc>
        <a:spcBef>
          <a:spcPts val="500"/>
        </a:spcBef>
        <a:spcAft>
          <a:spcPts val="0"/>
        </a:spcAft>
        <a:buClrTx/>
        <a:buSzPct val="100000"/>
        <a:buFont typeface="Arial"/>
        <a:buChar char="•"/>
        <a:tabLst/>
        <a:defRPr b="0" baseline="0" cap="none" i="0" spc="0" strike="noStrike" sz="2400" u="none">
          <a:solidFill>
            <a:srgbClr val="808080"/>
          </a:solidFill>
          <a:uFillTx/>
          <a:latin typeface="Arial"/>
          <a:ea typeface="Arial"/>
          <a:cs typeface="Arial"/>
          <a:sym typeface="Arial"/>
        </a:defRPr>
      </a:lvl3pPr>
      <a:lvl4pPr marL="1714500" marR="0" indent="-342900" algn="l" defTabSz="914400" rtl="0" latinLnBrk="0">
        <a:lnSpc>
          <a:spcPct val="100000"/>
        </a:lnSpc>
        <a:spcBef>
          <a:spcPts val="500"/>
        </a:spcBef>
        <a:spcAft>
          <a:spcPts val="0"/>
        </a:spcAft>
        <a:buClrTx/>
        <a:buSzPct val="100000"/>
        <a:buFont typeface="Arial"/>
        <a:buChar char="o"/>
        <a:tabLst/>
        <a:defRPr b="0" baseline="0" cap="none" i="0" spc="0" strike="noStrike" sz="2400" u="none">
          <a:solidFill>
            <a:srgbClr val="808080"/>
          </a:solidFill>
          <a:uFillTx/>
          <a:latin typeface="Arial"/>
          <a:ea typeface="Arial"/>
          <a:cs typeface="Arial"/>
          <a:sym typeface="Arial"/>
        </a:defRPr>
      </a:lvl4pPr>
      <a:lvl5pPr marL="2171700" marR="0" indent="-342900" algn="l" defTabSz="914400" rtl="0" latinLnBrk="0">
        <a:lnSpc>
          <a:spcPct val="100000"/>
        </a:lnSpc>
        <a:spcBef>
          <a:spcPts val="500"/>
        </a:spcBef>
        <a:spcAft>
          <a:spcPts val="0"/>
        </a:spcAft>
        <a:buClrTx/>
        <a:buSzPct val="100000"/>
        <a:buFont typeface="Arial"/>
        <a:buChar char="•"/>
        <a:tabLst/>
        <a:defRPr b="0" baseline="0" cap="none" i="0" spc="0" strike="noStrike" sz="2400" u="none">
          <a:solidFill>
            <a:srgbClr val="808080"/>
          </a:solidFill>
          <a:uFillTx/>
          <a:latin typeface="Arial"/>
          <a:ea typeface="Arial"/>
          <a:cs typeface="Arial"/>
          <a:sym typeface="Arial"/>
        </a:defRPr>
      </a:lvl5pPr>
      <a:lvl6pPr marL="2628900" marR="0" indent="-342900" algn="l" defTabSz="914400" rtl="0" latinLnBrk="0">
        <a:lnSpc>
          <a:spcPct val="100000"/>
        </a:lnSpc>
        <a:spcBef>
          <a:spcPts val="500"/>
        </a:spcBef>
        <a:spcAft>
          <a:spcPts val="0"/>
        </a:spcAft>
        <a:buClrTx/>
        <a:buSzPct val="100000"/>
        <a:buFont typeface="Arial"/>
        <a:buChar char="o"/>
        <a:tabLst/>
        <a:defRPr b="0" baseline="0" cap="none" i="0" spc="0" strike="noStrike" sz="2400" u="none">
          <a:solidFill>
            <a:srgbClr val="808080"/>
          </a:solidFill>
          <a:uFillTx/>
          <a:latin typeface="Arial"/>
          <a:ea typeface="Arial"/>
          <a:cs typeface="Arial"/>
          <a:sym typeface="Arial"/>
        </a:defRPr>
      </a:lvl6pPr>
      <a:lvl7pPr marL="3086100" marR="0" indent="-342900" algn="l" defTabSz="914400" rtl="0" latinLnBrk="0">
        <a:lnSpc>
          <a:spcPct val="100000"/>
        </a:lnSpc>
        <a:spcBef>
          <a:spcPts val="500"/>
        </a:spcBef>
        <a:spcAft>
          <a:spcPts val="0"/>
        </a:spcAft>
        <a:buClrTx/>
        <a:buSzPct val="100000"/>
        <a:buFont typeface="Arial"/>
        <a:buChar char="•"/>
        <a:tabLst/>
        <a:defRPr b="0" baseline="0" cap="none" i="0" spc="0" strike="noStrike" sz="2400" u="none">
          <a:solidFill>
            <a:srgbClr val="808080"/>
          </a:solidFill>
          <a:uFillTx/>
          <a:latin typeface="Arial"/>
          <a:ea typeface="Arial"/>
          <a:cs typeface="Arial"/>
          <a:sym typeface="Arial"/>
        </a:defRPr>
      </a:lvl7pPr>
      <a:lvl8pPr marL="3543300" marR="0" indent="-342900" algn="l" defTabSz="914400" rtl="0" latinLnBrk="0">
        <a:lnSpc>
          <a:spcPct val="100000"/>
        </a:lnSpc>
        <a:spcBef>
          <a:spcPts val="500"/>
        </a:spcBef>
        <a:spcAft>
          <a:spcPts val="0"/>
        </a:spcAft>
        <a:buClrTx/>
        <a:buSzPct val="100000"/>
        <a:buFont typeface="Arial"/>
        <a:buChar char="o"/>
        <a:tabLst/>
        <a:defRPr b="0" baseline="0" cap="none" i="0" spc="0" strike="noStrike" sz="2400" u="none">
          <a:solidFill>
            <a:srgbClr val="808080"/>
          </a:solidFill>
          <a:uFillTx/>
          <a:latin typeface="Arial"/>
          <a:ea typeface="Arial"/>
          <a:cs typeface="Arial"/>
          <a:sym typeface="Arial"/>
        </a:defRPr>
      </a:lvl8pPr>
      <a:lvl9pPr marL="4000500" marR="0" indent="-342900" algn="l" defTabSz="914400" rtl="0" latinLnBrk="0">
        <a:lnSpc>
          <a:spcPct val="100000"/>
        </a:lnSpc>
        <a:spcBef>
          <a:spcPts val="500"/>
        </a:spcBef>
        <a:spcAft>
          <a:spcPts val="0"/>
        </a:spcAft>
        <a:buClrTx/>
        <a:buSzPct val="100000"/>
        <a:buFont typeface="Arial"/>
        <a:buChar char="•"/>
        <a:tabLst/>
        <a:defRPr b="0" baseline="0" cap="none" i="0" spc="0" strike="noStrike" sz="2400" u="none">
          <a:solidFill>
            <a:srgbClr val="808080"/>
          </a:solidFill>
          <a:uFillTx/>
          <a:latin typeface="Arial"/>
          <a:ea typeface="Arial"/>
          <a:cs typeface="Arial"/>
          <a:sym typeface="Arial"/>
        </a:defRPr>
      </a:lvl9pPr>
    </p:bodyStyle>
    <p:otherStyle>
      <a:lvl1pPr marL="0" marR="0" indent="0" algn="l"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1pPr>
      <a:lvl2pPr marL="0" marR="0" indent="457200" algn="l"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2pPr>
      <a:lvl3pPr marL="0" marR="0" indent="914400" algn="l"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3pPr>
      <a:lvl4pPr marL="0" marR="0" indent="1371600" algn="l"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4pPr>
      <a:lvl5pPr marL="0" marR="0" indent="1828800" algn="l"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5pPr>
      <a:lvl6pPr marL="0" marR="0" indent="2286000" algn="l"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6pPr>
      <a:lvl7pPr marL="0" marR="0" indent="2743200" algn="l"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7pPr>
      <a:lvl8pPr marL="0" marR="0" indent="3200400" algn="l"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8pPr>
      <a:lvl9pPr marL="0" marR="0" indent="3657600" algn="l"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entury Gothic"/>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1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gif"/><Relationship Id="rId3" Type="http://schemas.openxmlformats.org/officeDocument/2006/relationships/image" Target="../media/image1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png"/><Relationship Id="rId3" Type="http://schemas.openxmlformats.org/officeDocument/2006/relationships/image" Target="../media/image18.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www.valchoice.com/financial-literacy/" TargetMode="External"/><Relationship Id="rId3" Type="http://schemas.openxmlformats.org/officeDocument/2006/relationships/image" Target="../media/image20.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y.nicheacademy.com/valchoiceacademy" TargetMode="External"/><Relationship Id="rId3" Type="http://schemas.openxmlformats.org/officeDocument/2006/relationships/image" Target="../media/image25.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jpeg"/><Relationship Id="rId3" Type="http://schemas.openxmlformats.org/officeDocument/2006/relationships/hyperlink" Target="https://outlook.office365.com/owa/calendar/ValChoice@valchoice.com/bookings/s/RS3dPAU1MUaGNfdMQzDWLg2" TargetMode="Externa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6.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png"/><Relationship Id="rId3" Type="http://schemas.openxmlformats.org/officeDocument/2006/relationships/image" Target="../media/image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Rectangle 2"/>
          <p:cNvSpPr/>
          <p:nvPr/>
        </p:nvSpPr>
        <p:spPr>
          <a:xfrm>
            <a:off x="3505200" y="0"/>
            <a:ext cx="5638800" cy="5162550"/>
          </a:xfrm>
          <a:prstGeom prst="rect">
            <a:avLst/>
          </a:prstGeom>
          <a:solidFill>
            <a:srgbClr val="0070C0">
              <a:alpha val="74902"/>
            </a:srgbClr>
          </a:solidFill>
          <a:ln w="12700">
            <a:miter lim="400000"/>
          </a:ln>
        </p:spPr>
        <p:txBody>
          <a:bodyPr lIns="45719" rIns="45719" anchor="ctr"/>
          <a:lstStyle/>
          <a:p>
            <a:pPr algn="ctr">
              <a:defRPr>
                <a:solidFill>
                  <a:srgbClr val="FFFFFF"/>
                </a:solidFill>
              </a:defRPr>
            </a:pPr>
          </a:p>
        </p:txBody>
      </p:sp>
      <p:sp>
        <p:nvSpPr>
          <p:cNvPr id="217" name="Title 1"/>
          <p:cNvSpPr txBox="1"/>
          <p:nvPr/>
        </p:nvSpPr>
        <p:spPr>
          <a:xfrm>
            <a:off x="3855717" y="1288542"/>
            <a:ext cx="4108707" cy="110252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lnSpc>
                <a:spcPct val="90000"/>
              </a:lnSpc>
              <a:defRPr sz="2000">
                <a:solidFill>
                  <a:srgbClr val="FFFFFF"/>
                </a:solidFill>
                <a:latin typeface="Arial"/>
                <a:ea typeface="Arial"/>
                <a:cs typeface="Arial"/>
                <a:sym typeface="Arial"/>
              </a:defRPr>
            </a:lvl1pPr>
          </a:lstStyle>
          <a:p>
            <a:pPr/>
            <a:r>
              <a:t>HELP PATRONS NAVIGATE THE RAPID INSURANCE PRICE INCREASES OF INFLATION</a:t>
            </a:r>
          </a:p>
        </p:txBody>
      </p:sp>
      <p:sp>
        <p:nvSpPr>
          <p:cNvPr id="218" name="Text Placeholder 2"/>
          <p:cNvSpPr txBox="1"/>
          <p:nvPr/>
        </p:nvSpPr>
        <p:spPr>
          <a:xfrm>
            <a:off x="3855718" y="2571750"/>
            <a:ext cx="3947161" cy="5419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spcBef>
                <a:spcPts val="300"/>
              </a:spcBef>
              <a:defRPr sz="1600">
                <a:solidFill>
                  <a:srgbClr val="FFFFFF"/>
                </a:solidFill>
                <a:latin typeface="Arial"/>
                <a:ea typeface="Arial"/>
                <a:cs typeface="Arial"/>
                <a:sym typeface="Arial"/>
              </a:defRPr>
            </a:lvl1pPr>
          </a:lstStyle>
          <a:p>
            <a:pPr/>
            <a:r>
              <a:t>Insurance Industry Watchdog, ValChoice, produced exclusive content for libraries.</a:t>
            </a:r>
          </a:p>
        </p:txBody>
      </p:sp>
      <p:grpSp>
        <p:nvGrpSpPr>
          <p:cNvPr id="221" name="Rounded Rectangle 6"/>
          <p:cNvGrpSpPr/>
          <p:nvPr/>
        </p:nvGrpSpPr>
        <p:grpSpPr>
          <a:xfrm>
            <a:off x="3886198" y="672410"/>
            <a:ext cx="4014883" cy="387192"/>
            <a:chOff x="0" y="0"/>
            <a:chExt cx="4014882" cy="387190"/>
          </a:xfrm>
        </p:grpSpPr>
        <p:sp>
          <p:nvSpPr>
            <p:cNvPr id="219" name="Rounded Rectangle"/>
            <p:cNvSpPr/>
            <p:nvPr/>
          </p:nvSpPr>
          <p:spPr>
            <a:xfrm>
              <a:off x="0" y="0"/>
              <a:ext cx="4014883" cy="387191"/>
            </a:xfrm>
            <a:prstGeom prst="roundRect">
              <a:avLst>
                <a:gd name="adj" fmla="val 9419"/>
              </a:avLst>
            </a:prstGeom>
            <a:solidFill>
              <a:srgbClr val="424C53"/>
            </a:solidFill>
            <a:ln w="12700" cap="flat">
              <a:noFill/>
              <a:miter lim="400000"/>
            </a:ln>
            <a:effectLst/>
          </p:spPr>
          <p:txBody>
            <a:bodyPr wrap="square" lIns="45719" tIns="45719" rIns="45719" bIns="45719" numCol="1" anchor="ctr">
              <a:noAutofit/>
            </a:bodyPr>
            <a:lstStyle/>
            <a:p>
              <a:pPr/>
            </a:p>
          </p:txBody>
        </p:sp>
        <p:sp>
          <p:nvSpPr>
            <p:cNvPr id="220" name="VALCHOICE AND NICHE ACADEMY"/>
            <p:cNvSpPr txBox="1"/>
            <p:nvPr/>
          </p:nvSpPr>
          <p:spPr>
            <a:xfrm>
              <a:off x="56402" y="18264"/>
              <a:ext cx="389803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defRPr>
                  <a:solidFill>
                    <a:srgbClr val="FFFFFF"/>
                  </a:solidFill>
                  <a:latin typeface="Arial"/>
                  <a:ea typeface="Arial"/>
                  <a:cs typeface="Arial"/>
                  <a:sym typeface="Arial"/>
                </a:defRPr>
              </a:lvl1pPr>
            </a:lstStyle>
            <a:p>
              <a:pPr/>
              <a:r>
                <a:t>VALCHOICE AND NICHE ACADEMY</a:t>
              </a:r>
            </a:p>
          </p:txBody>
        </p:sp>
      </p:grpSp>
      <p:sp>
        <p:nvSpPr>
          <p:cNvPr id="222" name="Text Placeholder 2"/>
          <p:cNvSpPr txBox="1"/>
          <p:nvPr/>
        </p:nvSpPr>
        <p:spPr>
          <a:xfrm>
            <a:off x="3855718" y="4400550"/>
            <a:ext cx="2880361"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1600">
                <a:solidFill>
                  <a:srgbClr val="FFFFFF"/>
                </a:solidFill>
                <a:latin typeface="Arial"/>
                <a:ea typeface="Arial"/>
                <a:cs typeface="Arial"/>
                <a:sym typeface="Arial"/>
              </a:defRPr>
            </a:lvl1pPr>
          </a:lstStyle>
          <a:p>
            <a:pPr/>
            <a:r>
              <a:t>March 15, 2023</a:t>
            </a:r>
          </a:p>
        </p:txBody>
      </p:sp>
      <p:pic>
        <p:nvPicPr>
          <p:cNvPr id="223" name="Picture 10" descr="Picture 10"/>
          <p:cNvPicPr>
            <a:picLocks noChangeAspect="1"/>
          </p:cNvPicPr>
          <p:nvPr/>
        </p:nvPicPr>
        <p:blipFill>
          <a:blip r:embed="rId2">
            <a:extLst/>
          </a:blip>
          <a:srcRect l="59262" t="0" r="0" b="0"/>
          <a:stretch>
            <a:fillRect/>
          </a:stretch>
        </p:blipFill>
        <p:spPr>
          <a:xfrm>
            <a:off x="229263" y="0"/>
            <a:ext cx="3276602" cy="5294072"/>
          </a:xfrm>
          <a:prstGeom prst="rect">
            <a:avLst/>
          </a:prstGeom>
          <a:ln w="12700">
            <a:miter lim="400000"/>
          </a:ln>
        </p:spPr>
      </p:pic>
      <p:grpSp>
        <p:nvGrpSpPr>
          <p:cNvPr id="229" name="Group 35"/>
          <p:cNvGrpSpPr/>
          <p:nvPr/>
        </p:nvGrpSpPr>
        <p:grpSpPr>
          <a:xfrm>
            <a:off x="198120" y="1839802"/>
            <a:ext cx="3154682" cy="1709929"/>
            <a:chOff x="0" y="0"/>
            <a:chExt cx="3154680" cy="1709928"/>
          </a:xfrm>
        </p:grpSpPr>
        <p:sp>
          <p:nvSpPr>
            <p:cNvPr id="224" name="Straight Connector 12"/>
            <p:cNvSpPr/>
            <p:nvPr/>
          </p:nvSpPr>
          <p:spPr>
            <a:xfrm flipV="1">
              <a:off x="-1" y="1413663"/>
              <a:ext cx="861670" cy="296266"/>
            </a:xfrm>
            <a:prstGeom prst="line">
              <a:avLst/>
            </a:prstGeom>
            <a:noFill/>
            <a:ln w="73025" cap="flat">
              <a:solidFill>
                <a:srgbClr val="C00000"/>
              </a:solidFill>
              <a:prstDash val="solid"/>
              <a:round/>
            </a:ln>
            <a:effectLst/>
          </p:spPr>
          <p:txBody>
            <a:bodyPr wrap="square" lIns="45719" tIns="45719" rIns="45719" bIns="45719" numCol="1" anchor="t">
              <a:noAutofit/>
            </a:bodyPr>
            <a:lstStyle/>
            <a:p>
              <a:pPr/>
            </a:p>
          </p:txBody>
        </p:sp>
        <p:sp>
          <p:nvSpPr>
            <p:cNvPr id="225" name="Straight Connector 13"/>
            <p:cNvSpPr/>
            <p:nvPr/>
          </p:nvSpPr>
          <p:spPr>
            <a:xfrm flipH="1" flipV="1">
              <a:off x="843380" y="1413663"/>
              <a:ext cx="152059" cy="296266"/>
            </a:xfrm>
            <a:prstGeom prst="line">
              <a:avLst/>
            </a:prstGeom>
            <a:noFill/>
            <a:ln w="73025" cap="flat">
              <a:solidFill>
                <a:srgbClr val="C00000"/>
              </a:solidFill>
              <a:prstDash val="solid"/>
              <a:round/>
            </a:ln>
            <a:effectLst/>
          </p:spPr>
          <p:txBody>
            <a:bodyPr wrap="square" lIns="45719" tIns="45719" rIns="45719" bIns="45719" numCol="1" anchor="t">
              <a:noAutofit/>
            </a:bodyPr>
            <a:lstStyle/>
            <a:p>
              <a:pPr/>
            </a:p>
          </p:txBody>
        </p:sp>
        <p:sp>
          <p:nvSpPr>
            <p:cNvPr id="226" name="Straight Connector 14"/>
            <p:cNvSpPr/>
            <p:nvPr/>
          </p:nvSpPr>
          <p:spPr>
            <a:xfrm flipV="1">
              <a:off x="995438" y="1396749"/>
              <a:ext cx="861670" cy="307542"/>
            </a:xfrm>
            <a:prstGeom prst="line">
              <a:avLst/>
            </a:prstGeom>
            <a:noFill/>
            <a:ln w="73025" cap="flat">
              <a:solidFill>
                <a:srgbClr val="C00000"/>
              </a:solidFill>
              <a:prstDash val="solid"/>
              <a:round/>
            </a:ln>
            <a:effectLst/>
          </p:spPr>
          <p:txBody>
            <a:bodyPr wrap="square" lIns="45719" tIns="45719" rIns="45719" bIns="45719" numCol="1" anchor="t">
              <a:noAutofit/>
            </a:bodyPr>
            <a:lstStyle/>
            <a:p>
              <a:pPr/>
            </a:p>
          </p:txBody>
        </p:sp>
        <p:sp>
          <p:nvSpPr>
            <p:cNvPr id="227" name="Straight Connector 17"/>
            <p:cNvSpPr/>
            <p:nvPr/>
          </p:nvSpPr>
          <p:spPr>
            <a:xfrm>
              <a:off x="1804414" y="1408025"/>
              <a:ext cx="567709" cy="1"/>
            </a:xfrm>
            <a:prstGeom prst="line">
              <a:avLst/>
            </a:prstGeom>
            <a:noFill/>
            <a:ln w="73025" cap="flat">
              <a:solidFill>
                <a:srgbClr val="C00000"/>
              </a:solidFill>
              <a:prstDash val="solid"/>
              <a:round/>
            </a:ln>
            <a:effectLst/>
          </p:spPr>
          <p:txBody>
            <a:bodyPr wrap="square" lIns="45719" tIns="45719" rIns="45719" bIns="45719" numCol="1" anchor="t">
              <a:noAutofit/>
            </a:bodyPr>
            <a:lstStyle/>
            <a:p>
              <a:pPr/>
            </a:p>
          </p:txBody>
        </p:sp>
        <p:sp>
          <p:nvSpPr>
            <p:cNvPr id="228" name="Straight Connector 20"/>
            <p:cNvSpPr/>
            <p:nvPr/>
          </p:nvSpPr>
          <p:spPr>
            <a:xfrm flipV="1">
              <a:off x="2353834" y="0"/>
              <a:ext cx="800846" cy="1396750"/>
            </a:xfrm>
            <a:prstGeom prst="line">
              <a:avLst/>
            </a:prstGeom>
            <a:noFill/>
            <a:ln w="73025" cap="flat">
              <a:solidFill>
                <a:srgbClr val="C00000"/>
              </a:solidFill>
              <a:prstDash val="solid"/>
              <a:round/>
              <a:tailEnd type="stealth" w="med" len="med"/>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6" name="Text Placeholder 5"/>
          <p:cNvSpPr txBox="1"/>
          <p:nvPr>
            <p:ph type="body" sz="quarter" idx="1"/>
          </p:nvPr>
        </p:nvSpPr>
        <p:spPr>
          <a:xfrm>
            <a:off x="4812357" y="1930366"/>
            <a:ext cx="3505201" cy="990601"/>
          </a:xfrm>
          <a:prstGeom prst="rect">
            <a:avLst/>
          </a:prstGeom>
        </p:spPr>
        <p:txBody>
          <a:bodyPr/>
          <a:lstStyle/>
          <a:p>
            <a:pPr marL="191452" indent="-191452" defTabSz="612648">
              <a:buSzPct val="100000"/>
              <a:buFont typeface="Arial"/>
              <a:buChar char="•"/>
              <a:defRPr sz="1206"/>
            </a:pPr>
            <a:r>
              <a:t>Full access to the info needed to make the best decisions for themselves and their families</a:t>
            </a:r>
          </a:p>
          <a:p>
            <a:pPr marL="191452" indent="-191452" defTabSz="612648">
              <a:buSzPct val="100000"/>
              <a:buFont typeface="Arial"/>
              <a:buChar char="•"/>
              <a:defRPr sz="1206"/>
            </a:pPr>
            <a:r>
              <a:t>No ValChoice monetization model via library patrons</a:t>
            </a:r>
          </a:p>
        </p:txBody>
      </p:sp>
      <p:pic>
        <p:nvPicPr>
          <p:cNvPr id="317" name="Picture 2" descr="Picture 2"/>
          <p:cNvPicPr>
            <a:picLocks noChangeAspect="1"/>
          </p:cNvPicPr>
          <p:nvPr/>
        </p:nvPicPr>
        <p:blipFill>
          <a:blip r:embed="rId2">
            <a:extLst/>
          </a:blip>
          <a:stretch>
            <a:fillRect/>
          </a:stretch>
        </p:blipFill>
        <p:spPr>
          <a:xfrm>
            <a:off x="146304" y="1148791"/>
            <a:ext cx="4425697" cy="2936546"/>
          </a:xfrm>
          <a:prstGeom prst="rect">
            <a:avLst/>
          </a:prstGeom>
          <a:ln w="12700">
            <a:miter lim="400000"/>
          </a:ln>
          <a:effectLst>
            <a:outerShdw sx="100000" sy="100000" kx="0" ky="0" algn="b" rotWithShape="0" blurRad="292100" dist="139700" dir="2700000">
              <a:srgbClr val="333333">
                <a:alpha val="64999"/>
              </a:srgbClr>
            </a:outerShdw>
          </a:effectLst>
        </p:spPr>
      </p:pic>
      <p:sp>
        <p:nvSpPr>
          <p:cNvPr id="318" name="Title 11"/>
          <p:cNvSpPr txBox="1"/>
          <p:nvPr>
            <p:ph type="title"/>
          </p:nvPr>
        </p:nvSpPr>
        <p:spPr>
          <a:xfrm>
            <a:off x="4812357" y="1073115"/>
            <a:ext cx="4002025" cy="857251"/>
          </a:xfrm>
          <a:prstGeom prst="rect">
            <a:avLst/>
          </a:prstGeom>
        </p:spPr>
        <p:txBody>
          <a:bodyPr/>
          <a:lstStyle>
            <a:lvl1pPr>
              <a:lnSpc>
                <a:spcPct val="100000"/>
              </a:lnSpc>
            </a:lvl1pPr>
          </a:lstStyle>
          <a:p>
            <a:pPr/>
            <a:r>
              <a:t>Free Analysis &amp; Tools for Patrons</a:t>
            </a:r>
          </a:p>
        </p:txBody>
      </p:sp>
      <p:sp>
        <p:nvSpPr>
          <p:cNvPr id="319" name="Title 1"/>
          <p:cNvSpPr txBox="1"/>
          <p:nvPr/>
        </p:nvSpPr>
        <p:spPr>
          <a:xfrm>
            <a:off x="502919" y="-106057"/>
            <a:ext cx="8138162" cy="74531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914400">
              <a:lnSpc>
                <a:spcPts val="5800"/>
              </a:lnSpc>
              <a:defRPr sz="2400">
                <a:solidFill>
                  <a:srgbClr val="2F5897"/>
                </a:solidFill>
                <a:effectLst>
                  <a:outerShdw sx="100000" sy="100000" kx="0" ky="0" algn="b" rotWithShape="0" blurRad="63500" dist="38100" dir="5400000">
                    <a:srgbClr val="000000">
                      <a:alpha val="25000"/>
                    </a:srgbClr>
                  </a:outerShdw>
                </a:effectLst>
                <a:latin typeface="Arial"/>
                <a:ea typeface="Arial"/>
                <a:cs typeface="Arial"/>
                <a:sym typeface="Arial"/>
              </a:defRPr>
            </a:lvl1pPr>
          </a:lstStyle>
          <a:p>
            <a:pPr/>
            <a:r>
              <a:t>LIBRARY BUSINESS MODEL</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Footer Placeholder 1"/>
          <p:cNvSpPr txBox="1"/>
          <p:nvPr/>
        </p:nvSpPr>
        <p:spPr>
          <a:xfrm>
            <a:off x="450894" y="4767262"/>
            <a:ext cx="2756536"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A6A6A6"/>
                </a:solidFill>
                <a:latin typeface="+mn-lt"/>
                <a:ea typeface="+mn-ea"/>
                <a:cs typeface="+mn-cs"/>
                <a:sym typeface="Calibri"/>
              </a:defRPr>
            </a:lvl1pPr>
          </a:lstStyle>
          <a:p>
            <a:pPr/>
            <a:r>
              <a:t>WWW.DESIGNERSPARADISE.COM</a:t>
            </a:r>
          </a:p>
        </p:txBody>
      </p:sp>
      <p:sp>
        <p:nvSpPr>
          <p:cNvPr id="322" name="Slide Number Placeholder 2"/>
          <p:cNvSpPr txBox="1"/>
          <p:nvPr>
            <p:ph type="sldNum" sz="quarter" idx="4294967295"/>
          </p:nvPr>
        </p:nvSpPr>
        <p:spPr>
          <a:xfrm>
            <a:off x="8543279" y="4767262"/>
            <a:ext cx="232877" cy="228512"/>
          </a:xfrm>
          <a:prstGeom prst="rect">
            <a:avLst/>
          </a:prstGeom>
          <a:extLst>
            <a:ext uri="{C572A759-6A51-4108-AA02-DFA0A04FC94B}">
              <ma14:wrappingTextBoxFlag xmlns:ma14="http://schemas.microsoft.com/office/mac/drawingml/2011/main" val="1"/>
            </a:ext>
          </a:extLst>
        </p:spPr>
        <p:txBody>
          <a:bodyPr/>
          <a:lstStyle>
            <a:lvl1pPr>
              <a:defRPr>
                <a:solidFill>
                  <a:srgbClr val="A6A6A6"/>
                </a:solidFill>
                <a:latin typeface="+mn-lt"/>
                <a:ea typeface="+mn-ea"/>
                <a:cs typeface="+mn-cs"/>
                <a:sym typeface="Calibri"/>
              </a:defRPr>
            </a:lvl1pPr>
          </a:lstStyle>
          <a:p>
            <a:pPr/>
            <a:fld id="{86CB4B4D-7CA3-9044-876B-883B54F8677D}" type="slidenum"/>
          </a:p>
        </p:txBody>
      </p:sp>
      <p:sp>
        <p:nvSpPr>
          <p:cNvPr id="323" name="Title 4"/>
          <p:cNvSpPr txBox="1"/>
          <p:nvPr>
            <p:ph type="title"/>
          </p:nvPr>
        </p:nvSpPr>
        <p:spPr>
          <a:xfrm>
            <a:off x="3967934" y="359376"/>
            <a:ext cx="3993873" cy="857251"/>
          </a:xfrm>
          <a:prstGeom prst="rect">
            <a:avLst/>
          </a:prstGeom>
        </p:spPr>
        <p:txBody>
          <a:bodyPr/>
          <a:lstStyle>
            <a:lvl1pPr>
              <a:lnSpc>
                <a:spcPct val="100000"/>
              </a:lnSpc>
            </a:lvl1pPr>
          </a:lstStyle>
          <a:p>
            <a:pPr>
              <a:defRPr>
                <a:effectLst/>
              </a:defRPr>
            </a:pPr>
            <a:r>
              <a:t>ESSENTIAL FINANCIAL LITERACY TOOLS</a:t>
            </a:r>
          </a:p>
        </p:txBody>
      </p:sp>
      <p:sp>
        <p:nvSpPr>
          <p:cNvPr id="324" name="Text Placeholder 3"/>
          <p:cNvSpPr txBox="1"/>
          <p:nvPr/>
        </p:nvSpPr>
        <p:spPr>
          <a:xfrm>
            <a:off x="4037729" y="2111501"/>
            <a:ext cx="3869218" cy="4809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00"/>
              </a:spcBef>
              <a:defRPr sz="1200">
                <a:solidFill>
                  <a:srgbClr val="7F7F7F"/>
                </a:solidFill>
                <a:latin typeface="Arial"/>
                <a:ea typeface="Arial"/>
                <a:cs typeface="Arial"/>
                <a:sym typeface="Arial"/>
              </a:defRPr>
            </a:lvl1pPr>
          </a:lstStyle>
          <a:p>
            <a:pPr/>
            <a:r>
              <a:t>2     Calculators – Price info tailored to your location</a:t>
            </a:r>
            <a:endParaRPr>
              <a:latin typeface="+mn-lt"/>
              <a:ea typeface="+mn-ea"/>
              <a:cs typeface="+mn-cs"/>
              <a:sym typeface="Calibri"/>
            </a:endParaRPr>
          </a:p>
        </p:txBody>
      </p:sp>
      <p:sp>
        <p:nvSpPr>
          <p:cNvPr id="325" name="Text Placeholder 3"/>
          <p:cNvSpPr txBox="1"/>
          <p:nvPr/>
        </p:nvSpPr>
        <p:spPr>
          <a:xfrm>
            <a:off x="4050230" y="3831194"/>
            <a:ext cx="3869219" cy="7295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00"/>
              </a:spcBef>
              <a:defRPr sz="1200">
                <a:solidFill>
                  <a:srgbClr val="7F7F7F"/>
                </a:solidFill>
                <a:latin typeface="Arial"/>
                <a:ea typeface="Arial"/>
                <a:cs typeface="Arial"/>
                <a:sym typeface="Arial"/>
              </a:defRPr>
            </a:pPr>
            <a:r>
              <a:t>6     Company ratings – On value, quality and service</a:t>
            </a:r>
            <a:endParaRPr>
              <a:latin typeface="+mn-lt"/>
              <a:ea typeface="+mn-ea"/>
              <a:cs typeface="+mn-cs"/>
              <a:sym typeface="Calibri"/>
            </a:endParaRPr>
          </a:p>
          <a:p>
            <a:pPr>
              <a:spcBef>
                <a:spcPts val="400"/>
              </a:spcBef>
              <a:defRPr sz="1200">
                <a:solidFill>
                  <a:srgbClr val="7F7F7F"/>
                </a:solidFill>
                <a:latin typeface="Arial"/>
                <a:ea typeface="Arial"/>
                <a:cs typeface="Arial"/>
                <a:sym typeface="Arial"/>
              </a:defRPr>
            </a:pPr>
          </a:p>
        </p:txBody>
      </p:sp>
      <p:sp>
        <p:nvSpPr>
          <p:cNvPr id="326" name="Text Placeholder 3"/>
          <p:cNvSpPr txBox="1"/>
          <p:nvPr/>
        </p:nvSpPr>
        <p:spPr>
          <a:xfrm>
            <a:off x="4037725" y="2959422"/>
            <a:ext cx="3869218" cy="4809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00"/>
              </a:spcBef>
              <a:defRPr sz="1200">
                <a:solidFill>
                  <a:srgbClr val="7F7F7F"/>
                </a:solidFill>
                <a:latin typeface="Arial"/>
                <a:ea typeface="Arial"/>
                <a:cs typeface="Arial"/>
                <a:sym typeface="Arial"/>
              </a:defRPr>
            </a:lvl1pPr>
          </a:lstStyle>
          <a:p>
            <a:pPr/>
            <a:r>
              <a:t>4     Worksheets – For individualizing info </a:t>
            </a:r>
            <a:endParaRPr>
              <a:latin typeface="+mn-lt"/>
              <a:ea typeface="+mn-ea"/>
              <a:cs typeface="+mn-cs"/>
              <a:sym typeface="Calibri"/>
            </a:endParaRPr>
          </a:p>
        </p:txBody>
      </p:sp>
      <p:sp>
        <p:nvSpPr>
          <p:cNvPr id="327" name="Text Placeholder 3"/>
          <p:cNvSpPr txBox="1"/>
          <p:nvPr/>
        </p:nvSpPr>
        <p:spPr>
          <a:xfrm>
            <a:off x="4037729" y="3370948"/>
            <a:ext cx="3869218" cy="4809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00"/>
              </a:spcBef>
              <a:defRPr sz="1200">
                <a:solidFill>
                  <a:srgbClr val="7F7F7F"/>
                </a:solidFill>
                <a:latin typeface="Arial"/>
                <a:ea typeface="Arial"/>
                <a:cs typeface="Arial"/>
                <a:sym typeface="Arial"/>
              </a:defRPr>
            </a:lvl1pPr>
          </a:lstStyle>
          <a:p>
            <a:pPr/>
            <a:r>
              <a:t>5     Agent referrals – For assistance and advice</a:t>
            </a:r>
            <a:endParaRPr>
              <a:latin typeface="+mn-lt"/>
              <a:ea typeface="+mn-ea"/>
              <a:cs typeface="+mn-cs"/>
              <a:sym typeface="Calibri"/>
            </a:endParaRPr>
          </a:p>
        </p:txBody>
      </p:sp>
      <p:sp>
        <p:nvSpPr>
          <p:cNvPr id="328" name="Text Placeholder 3"/>
          <p:cNvSpPr txBox="1"/>
          <p:nvPr/>
        </p:nvSpPr>
        <p:spPr>
          <a:xfrm>
            <a:off x="4050230" y="1661728"/>
            <a:ext cx="3869219" cy="4809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00"/>
              </a:spcBef>
              <a:defRPr sz="1200">
                <a:solidFill>
                  <a:srgbClr val="7F7F7F"/>
                </a:solidFill>
                <a:latin typeface="Arial"/>
                <a:ea typeface="Arial"/>
                <a:cs typeface="Arial"/>
                <a:sym typeface="Arial"/>
              </a:defRPr>
            </a:pPr>
            <a:r>
              <a:t>1     Book – </a:t>
            </a:r>
            <a:r>
              <a:rPr i="1"/>
              <a:t>Injured Money</a:t>
            </a:r>
            <a:endParaRPr>
              <a:latin typeface="+mn-lt"/>
              <a:ea typeface="+mn-ea"/>
              <a:cs typeface="+mn-cs"/>
              <a:sym typeface="Calibri"/>
            </a:endParaRPr>
          </a:p>
        </p:txBody>
      </p:sp>
      <p:sp>
        <p:nvSpPr>
          <p:cNvPr id="329" name="Oval 16"/>
          <p:cNvSpPr/>
          <p:nvPr/>
        </p:nvSpPr>
        <p:spPr>
          <a:xfrm>
            <a:off x="8064785" y="1690877"/>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30" name="Plus 17"/>
          <p:cNvSpPr/>
          <p:nvPr/>
        </p:nvSpPr>
        <p:spPr>
          <a:xfrm>
            <a:off x="8137085" y="1763177"/>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331" name="Oval 18"/>
          <p:cNvSpPr/>
          <p:nvPr/>
        </p:nvSpPr>
        <p:spPr>
          <a:xfrm>
            <a:off x="8064785" y="2148077"/>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32" name="Plus 19"/>
          <p:cNvSpPr/>
          <p:nvPr/>
        </p:nvSpPr>
        <p:spPr>
          <a:xfrm>
            <a:off x="8137085" y="2220377"/>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333" name="Oval 20"/>
          <p:cNvSpPr/>
          <p:nvPr/>
        </p:nvSpPr>
        <p:spPr>
          <a:xfrm>
            <a:off x="8064785" y="2586989"/>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34" name="Plus 21"/>
          <p:cNvSpPr/>
          <p:nvPr/>
        </p:nvSpPr>
        <p:spPr>
          <a:xfrm>
            <a:off x="8137085" y="2659289"/>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335" name="Oval 22"/>
          <p:cNvSpPr/>
          <p:nvPr/>
        </p:nvSpPr>
        <p:spPr>
          <a:xfrm>
            <a:off x="8064785" y="3010718"/>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36" name="Plus 23"/>
          <p:cNvSpPr/>
          <p:nvPr/>
        </p:nvSpPr>
        <p:spPr>
          <a:xfrm>
            <a:off x="8137085" y="3083018"/>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337" name="Oval 24"/>
          <p:cNvSpPr/>
          <p:nvPr/>
        </p:nvSpPr>
        <p:spPr>
          <a:xfrm>
            <a:off x="8064785" y="3443478"/>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38" name="Plus 25"/>
          <p:cNvSpPr/>
          <p:nvPr/>
        </p:nvSpPr>
        <p:spPr>
          <a:xfrm>
            <a:off x="8137085" y="3515778"/>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pic>
        <p:nvPicPr>
          <p:cNvPr id="339" name="Picture 2" descr="Picture 2"/>
          <p:cNvPicPr>
            <a:picLocks noChangeAspect="1"/>
          </p:cNvPicPr>
          <p:nvPr/>
        </p:nvPicPr>
        <p:blipFill>
          <a:blip r:embed="rId2">
            <a:extLst/>
          </a:blip>
          <a:srcRect l="9239" t="0" r="28287" b="0"/>
          <a:stretch>
            <a:fillRect/>
          </a:stretch>
        </p:blipFill>
        <p:spPr>
          <a:xfrm>
            <a:off x="-2145690" y="0"/>
            <a:ext cx="5712580" cy="5143500"/>
          </a:xfrm>
          <a:prstGeom prst="rect">
            <a:avLst/>
          </a:prstGeom>
          <a:ln w="12700">
            <a:miter lim="400000"/>
          </a:ln>
          <a:effectLst>
            <a:outerShdw sx="100000" sy="100000" kx="0" ky="0" algn="b" rotWithShape="0" blurRad="292100" dist="139700" dir="2700000">
              <a:srgbClr val="333333">
                <a:alpha val="64999"/>
              </a:srgbClr>
            </a:outerShdw>
          </a:effectLst>
        </p:spPr>
      </p:pic>
      <p:sp>
        <p:nvSpPr>
          <p:cNvPr id="340" name="Text Placeholder 3"/>
          <p:cNvSpPr txBox="1"/>
          <p:nvPr/>
        </p:nvSpPr>
        <p:spPr>
          <a:xfrm>
            <a:off x="4037727" y="2538315"/>
            <a:ext cx="3869218" cy="7295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00"/>
              </a:spcBef>
              <a:defRPr sz="1200">
                <a:solidFill>
                  <a:srgbClr val="7F7F7F"/>
                </a:solidFill>
                <a:latin typeface="Arial"/>
                <a:ea typeface="Arial"/>
                <a:cs typeface="Arial"/>
                <a:sym typeface="Arial"/>
              </a:defRPr>
            </a:pPr>
            <a:r>
              <a:t>3     Educational videos – By stage of life</a:t>
            </a:r>
            <a:endParaRPr>
              <a:latin typeface="+mn-lt"/>
              <a:ea typeface="+mn-ea"/>
              <a:cs typeface="+mn-cs"/>
              <a:sym typeface="Calibri"/>
            </a:endParaRPr>
          </a:p>
          <a:p>
            <a:pPr>
              <a:spcBef>
                <a:spcPts val="400"/>
              </a:spcBef>
              <a:defRPr sz="1200">
                <a:solidFill>
                  <a:srgbClr val="7F7F7F"/>
                </a:solidFill>
                <a:latin typeface="Arial"/>
                <a:ea typeface="Arial"/>
                <a:cs typeface="Arial"/>
                <a:sym typeface="Arial"/>
              </a:defRPr>
            </a:pPr>
          </a:p>
        </p:txBody>
      </p:sp>
      <p:sp>
        <p:nvSpPr>
          <p:cNvPr id="341" name="Oval 28"/>
          <p:cNvSpPr/>
          <p:nvPr/>
        </p:nvSpPr>
        <p:spPr>
          <a:xfrm>
            <a:off x="8070881" y="3856340"/>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42" name="Plus 25"/>
          <p:cNvSpPr/>
          <p:nvPr/>
        </p:nvSpPr>
        <p:spPr>
          <a:xfrm>
            <a:off x="8143181" y="3928640"/>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lide Number Placeholder 6"/>
          <p:cNvSpPr txBox="1"/>
          <p:nvPr>
            <p:ph type="sldNum" sz="quarter" idx="2"/>
          </p:nvPr>
        </p:nvSpPr>
        <p:spPr>
          <a:xfrm>
            <a:off x="8733984"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5" name="Title 1"/>
          <p:cNvSpPr txBox="1"/>
          <p:nvPr>
            <p:ph type="title"/>
          </p:nvPr>
        </p:nvSpPr>
        <p:spPr>
          <a:xfrm>
            <a:off x="4137107" y="-560895"/>
            <a:ext cx="4403376" cy="1200151"/>
          </a:xfrm>
          <a:prstGeom prst="rect">
            <a:avLst/>
          </a:prstGeom>
        </p:spPr>
        <p:txBody>
          <a:bodyPr/>
          <a:lstStyle>
            <a:lvl1pPr algn="l"/>
          </a:lstStyle>
          <a:p>
            <a:pPr/>
            <a:r>
              <a:t>INJURED MONEY BOOK</a:t>
            </a:r>
          </a:p>
        </p:txBody>
      </p:sp>
      <p:sp>
        <p:nvSpPr>
          <p:cNvPr id="346" name="Content Placeholder 2"/>
          <p:cNvSpPr txBox="1"/>
          <p:nvPr>
            <p:ph type="body" sz="half" idx="1"/>
          </p:nvPr>
        </p:nvSpPr>
        <p:spPr>
          <a:xfrm>
            <a:off x="4137107" y="789889"/>
            <a:ext cx="4038601" cy="3394472"/>
          </a:xfrm>
          <a:prstGeom prst="rect">
            <a:avLst/>
          </a:prstGeom>
        </p:spPr>
        <p:txBody>
          <a:bodyPr/>
          <a:lstStyle/>
          <a:p>
            <a:pPr marL="0" indent="0" defTabSz="896111">
              <a:spcBef>
                <a:spcPts val="200"/>
              </a:spcBef>
              <a:buSzTx/>
              <a:buNone/>
              <a:defRPr sz="1176"/>
            </a:pPr>
            <a:r>
              <a:t>“This book is the complete guide for dealing with insurance companies, and the people who work for them. I had read a few "file your own claim" type books, but this is the only one that accurately prepares you for what is going to happen at each step in the process. It also provides a clear explanation of how to handle the situation. This is like a Bible and a Dummies guide rolled into one book. As icing on the cake, it is actually interesting to read.</a:t>
            </a:r>
          </a:p>
          <a:p>
            <a:pPr marL="0" indent="0" defTabSz="896111">
              <a:buSzTx/>
              <a:buNone/>
              <a:defRPr sz="1176"/>
            </a:pPr>
          </a:p>
          <a:p>
            <a:pPr marL="0" indent="0" defTabSz="896111">
              <a:spcBef>
                <a:spcPts val="200"/>
              </a:spcBef>
              <a:buSzTx/>
              <a:buNone/>
              <a:defRPr sz="1176"/>
            </a:pPr>
            <a:r>
              <a:t>“Statistically speaking, most of us will never be in a serious car accident in our lives. However, we buy insurance anyway. </a:t>
            </a:r>
            <a:r>
              <a:rPr i="1"/>
              <a:t>Injured Money </a:t>
            </a:r>
            <a:r>
              <a:t>should be part of your insurance purchase, so order a copy now. If you or a loved one are in a serious accident, car or otherwise, you will need to have this book at hand.”</a:t>
            </a:r>
          </a:p>
          <a:p>
            <a:pPr marL="0" indent="0" defTabSz="896111">
              <a:buSzTx/>
              <a:buNone/>
              <a:defRPr sz="1176"/>
            </a:pPr>
          </a:p>
          <a:p>
            <a:pPr marL="0" indent="0" defTabSz="896111">
              <a:spcBef>
                <a:spcPts val="200"/>
              </a:spcBef>
              <a:buSzTx/>
              <a:buNone/>
              <a:defRPr sz="1176"/>
            </a:pPr>
            <a:r>
              <a:t>“A very informative book that everyone who has insurance should read.”</a:t>
            </a:r>
          </a:p>
        </p:txBody>
      </p:sp>
      <p:pic>
        <p:nvPicPr>
          <p:cNvPr id="347" name="Content Placeholder 5" descr="Content Placeholder 5"/>
          <p:cNvPicPr>
            <a:picLocks noChangeAspect="1"/>
          </p:cNvPicPr>
          <p:nvPr/>
        </p:nvPicPr>
        <p:blipFill>
          <a:blip r:embed="rId2">
            <a:extLst/>
          </a:blip>
          <a:stretch>
            <a:fillRect/>
          </a:stretch>
        </p:blipFill>
        <p:spPr>
          <a:xfrm>
            <a:off x="-2" y="0"/>
            <a:ext cx="3862991" cy="5143500"/>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Title 1"/>
          <p:cNvSpPr txBox="1"/>
          <p:nvPr>
            <p:ph type="title"/>
          </p:nvPr>
        </p:nvSpPr>
        <p:spPr>
          <a:prstGeom prst="rect">
            <a:avLst/>
          </a:prstGeom>
        </p:spPr>
        <p:txBody>
          <a:bodyPr/>
          <a:lstStyle>
            <a:lvl1pPr>
              <a:defRPr>
                <a:latin typeface="Mission Gothic Black"/>
                <a:ea typeface="Mission Gothic Black"/>
                <a:cs typeface="Mission Gothic Black"/>
                <a:sym typeface="Mission Gothic Black"/>
              </a:defRPr>
            </a:lvl1pPr>
          </a:lstStyle>
          <a:p>
            <a:pPr>
              <a:defRPr>
                <a:effectLst/>
              </a:defRPr>
            </a:pPr>
            <a:r>
              <a:t>INSURANCE COST CALCULATORS</a:t>
            </a:r>
          </a:p>
        </p:txBody>
      </p:sp>
      <p:sp>
        <p:nvSpPr>
          <p:cNvPr id="350" name="Slide Number Placeholder 3"/>
          <p:cNvSpPr txBox="1"/>
          <p:nvPr>
            <p:ph type="sldNum" sz="quarter" idx="4294967295"/>
          </p:nvPr>
        </p:nvSpPr>
        <p:spPr>
          <a:xfrm>
            <a:off x="8543279" y="4767262"/>
            <a:ext cx="245403" cy="226987"/>
          </a:xfrm>
          <a:prstGeom prst="rect">
            <a:avLst/>
          </a:prstGeom>
          <a:extLst>
            <a:ext uri="{C572A759-6A51-4108-AA02-DFA0A04FC94B}">
              <ma14:wrappingTextBoxFlag xmlns:ma14="http://schemas.microsoft.com/office/mac/drawingml/2011/main" val="1"/>
            </a:ext>
          </a:extLst>
        </p:spPr>
        <p:txBody>
          <a:bodyPr/>
          <a:lstStyle>
            <a:lvl1pPr>
              <a:defRPr>
                <a:solidFill>
                  <a:srgbClr val="A6A6A6"/>
                </a:solidFill>
                <a:latin typeface="Arial"/>
                <a:ea typeface="Arial"/>
                <a:cs typeface="Arial"/>
                <a:sym typeface="Arial"/>
              </a:defRPr>
            </a:lvl1pPr>
          </a:lstStyle>
          <a:p>
            <a:pPr/>
            <a:fld id="{86CB4B4D-7CA3-9044-876B-883B54F8677D}" type="slidenum"/>
          </a:p>
        </p:txBody>
      </p:sp>
      <p:sp>
        <p:nvSpPr>
          <p:cNvPr id="351" name="Text Placeholder 4"/>
          <p:cNvSpPr txBox="1"/>
          <p:nvPr>
            <p:ph type="body" sz="quarter" idx="1"/>
          </p:nvPr>
        </p:nvSpPr>
        <p:spPr>
          <a:xfrm>
            <a:off x="1660288" y="800100"/>
            <a:ext cx="5943601" cy="323850"/>
          </a:xfrm>
          <a:prstGeom prst="rect">
            <a:avLst/>
          </a:prstGeom>
        </p:spPr>
        <p:txBody>
          <a:bodyPr/>
          <a:lstStyle>
            <a:lvl1pPr>
              <a:spcBef>
                <a:spcPts val="300"/>
              </a:spcBef>
              <a:defRPr b="1" sz="1600">
                <a:latin typeface="Arial"/>
                <a:ea typeface="Arial"/>
                <a:cs typeface="Arial"/>
                <a:sym typeface="Arial"/>
              </a:defRPr>
            </a:lvl1pPr>
          </a:lstStyle>
          <a:p>
            <a:pPr/>
            <a:r>
              <a:t>Am I Getting Ripped Off?</a:t>
            </a:r>
          </a:p>
        </p:txBody>
      </p:sp>
      <p:sp>
        <p:nvSpPr>
          <p:cNvPr id="352" name="Text Placeholder 5"/>
          <p:cNvSpPr/>
          <p:nvPr>
            <p:ph type="body" idx="21"/>
          </p:nvPr>
        </p:nvSpPr>
        <p:spPr>
          <a:xfrm>
            <a:off x="1516657" y="2905124"/>
            <a:ext cx="2362201" cy="384176"/>
          </a:xfrm>
          <a:prstGeom prst="rect">
            <a:avLst/>
          </a:prstGeom>
          <a:extLst>
            <a:ext uri="{C572A759-6A51-4108-AA02-DFA0A04FC94B}">
              <ma14:wrappingTextBoxFlag xmlns:ma14="http://schemas.microsoft.com/office/mac/drawingml/2011/main" val="1"/>
            </a:ext>
          </a:extLst>
        </p:spPr>
        <p:txBody>
          <a:bodyPr/>
          <a:lstStyle>
            <a:lvl1pPr marL="0" indent="0">
              <a:spcBef>
                <a:spcPts val="300"/>
              </a:spcBef>
              <a:buSzTx/>
              <a:buFontTx/>
              <a:buNone/>
              <a:defRPr sz="1400">
                <a:solidFill>
                  <a:srgbClr val="A6A6A6"/>
                </a:solidFill>
              </a:defRPr>
            </a:lvl1pPr>
          </a:lstStyle>
          <a:p>
            <a:pPr/>
            <a:r>
              <a:t>Automatic localization</a:t>
            </a:r>
          </a:p>
        </p:txBody>
      </p:sp>
      <p:sp>
        <p:nvSpPr>
          <p:cNvPr id="353" name="Text Placeholder 6"/>
          <p:cNvSpPr/>
          <p:nvPr>
            <p:ph type="body" idx="22"/>
          </p:nvPr>
        </p:nvSpPr>
        <p:spPr>
          <a:xfrm>
            <a:off x="1499617" y="3454799"/>
            <a:ext cx="2590801" cy="465139"/>
          </a:xfrm>
          <a:prstGeom prst="rect">
            <a:avLst/>
          </a:prstGeom>
          <a:extLst>
            <a:ext uri="{C572A759-6A51-4108-AA02-DFA0A04FC94B}">
              <ma14:wrappingTextBoxFlag xmlns:ma14="http://schemas.microsoft.com/office/mac/drawingml/2011/main" val="1"/>
            </a:ext>
          </a:extLst>
        </p:spPr>
        <p:txBody>
          <a:bodyPr/>
          <a:lstStyle>
            <a:lvl1pPr marL="0" indent="0" defTabSz="896111">
              <a:spcBef>
                <a:spcPts val="300"/>
              </a:spcBef>
              <a:buSzTx/>
              <a:buFontTx/>
              <a:buNone/>
              <a:defRPr sz="1372">
                <a:solidFill>
                  <a:srgbClr val="A6A6A6"/>
                </a:solidFill>
              </a:defRPr>
            </a:lvl1pPr>
          </a:lstStyle>
          <a:p>
            <a:pPr/>
            <a:r>
              <a:t>Based on thousands of publicly available documents</a:t>
            </a:r>
          </a:p>
        </p:txBody>
      </p:sp>
      <p:sp>
        <p:nvSpPr>
          <p:cNvPr id="354" name="Text Placeholder 7"/>
          <p:cNvSpPr/>
          <p:nvPr>
            <p:ph type="body" idx="23"/>
          </p:nvPr>
        </p:nvSpPr>
        <p:spPr>
          <a:xfrm>
            <a:off x="813817" y="1725424"/>
            <a:ext cx="3429001" cy="1041401"/>
          </a:xfrm>
          <a:prstGeom prst="rect">
            <a:avLst/>
          </a:prstGeom>
          <a:extLst>
            <a:ext uri="{C572A759-6A51-4108-AA02-DFA0A04FC94B}">
              <ma14:wrappingTextBoxFlag xmlns:ma14="http://schemas.microsoft.com/office/mac/drawingml/2011/main" val="1"/>
            </a:ext>
          </a:extLst>
        </p:spPr>
        <p:txBody>
          <a:bodyPr/>
          <a:lstStyle>
            <a:lvl1pPr marL="0" indent="0">
              <a:spcBef>
                <a:spcPts val="300"/>
              </a:spcBef>
              <a:buSzTx/>
              <a:buFontTx/>
              <a:buNone/>
              <a:defRPr sz="1400">
                <a:solidFill>
                  <a:srgbClr val="A6A6A6"/>
                </a:solidFill>
              </a:defRPr>
            </a:lvl1pPr>
          </a:lstStyle>
          <a:p>
            <a:pPr/>
            <a:r>
              <a:t>Insurance shopping websites don’t provide a complete picture. ValChoice empowers by educating.</a:t>
            </a:r>
          </a:p>
        </p:txBody>
      </p:sp>
      <p:sp>
        <p:nvSpPr>
          <p:cNvPr id="355" name="Text Placeholder 8"/>
          <p:cNvSpPr/>
          <p:nvPr>
            <p:ph type="body" idx="24"/>
          </p:nvPr>
        </p:nvSpPr>
        <p:spPr>
          <a:xfrm>
            <a:off x="813816" y="1471425"/>
            <a:ext cx="3684263" cy="357189"/>
          </a:xfrm>
          <a:prstGeom prst="rect">
            <a:avLst/>
          </a:prstGeom>
          <a:extLst>
            <a:ext uri="{C572A759-6A51-4108-AA02-DFA0A04FC94B}">
              <ma14:wrappingTextBoxFlag xmlns:ma14="http://schemas.microsoft.com/office/mac/drawingml/2011/main" val="1"/>
            </a:ext>
          </a:extLst>
        </p:spPr>
        <p:txBody>
          <a:bodyPr/>
          <a:lstStyle>
            <a:lvl1pPr marL="0" indent="0">
              <a:spcBef>
                <a:spcPts val="300"/>
              </a:spcBef>
              <a:buSzTx/>
              <a:buFontTx/>
              <a:buNone/>
              <a:defRPr sz="1600">
                <a:solidFill>
                  <a:srgbClr val="424C53"/>
                </a:solidFill>
              </a:defRPr>
            </a:lvl1pPr>
          </a:lstStyle>
          <a:p>
            <a:pPr/>
            <a:r>
              <a:t>Empowering and informing consumers</a:t>
            </a:r>
          </a:p>
        </p:txBody>
      </p:sp>
      <p:sp>
        <p:nvSpPr>
          <p:cNvPr id="356" name="Rounded Rectangle 11"/>
          <p:cNvSpPr/>
          <p:nvPr/>
        </p:nvSpPr>
        <p:spPr>
          <a:xfrm>
            <a:off x="966217" y="3509962"/>
            <a:ext cx="461964" cy="441326"/>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sp>
        <p:nvSpPr>
          <p:cNvPr id="357" name="Rounded Rectangle 12"/>
          <p:cNvSpPr/>
          <p:nvPr/>
        </p:nvSpPr>
        <p:spPr>
          <a:xfrm>
            <a:off x="961456" y="2876550"/>
            <a:ext cx="461963" cy="441325"/>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pic>
        <p:nvPicPr>
          <p:cNvPr id="358" name="Picture 13" descr="Picture 13"/>
          <p:cNvPicPr>
            <a:picLocks noChangeAspect="1"/>
          </p:cNvPicPr>
          <p:nvPr/>
        </p:nvPicPr>
        <p:blipFill>
          <a:blip r:embed="rId2">
            <a:extLst/>
          </a:blip>
          <a:stretch>
            <a:fillRect/>
          </a:stretch>
        </p:blipFill>
        <p:spPr>
          <a:xfrm>
            <a:off x="1040831" y="2944813"/>
            <a:ext cx="304801" cy="304801"/>
          </a:xfrm>
          <a:prstGeom prst="rect">
            <a:avLst/>
          </a:prstGeom>
          <a:ln w="12700">
            <a:miter lim="400000"/>
          </a:ln>
        </p:spPr>
      </p:pic>
      <p:pic>
        <p:nvPicPr>
          <p:cNvPr id="359" name="Picture 14" descr="Picture 14"/>
          <p:cNvPicPr>
            <a:picLocks noChangeAspect="1"/>
          </p:cNvPicPr>
          <p:nvPr/>
        </p:nvPicPr>
        <p:blipFill>
          <a:blip r:embed="rId3">
            <a:extLst/>
          </a:blip>
          <a:stretch>
            <a:fillRect/>
          </a:stretch>
        </p:blipFill>
        <p:spPr>
          <a:xfrm>
            <a:off x="1075756" y="3589337"/>
            <a:ext cx="273051" cy="274638"/>
          </a:xfrm>
          <a:prstGeom prst="rect">
            <a:avLst/>
          </a:prstGeom>
          <a:ln w="12700">
            <a:miter lim="400000"/>
          </a:ln>
        </p:spPr>
      </p:pic>
      <p:grpSp>
        <p:nvGrpSpPr>
          <p:cNvPr id="362" name="Content Placeholder 8"/>
          <p:cNvGrpSpPr/>
          <p:nvPr/>
        </p:nvGrpSpPr>
        <p:grpSpPr>
          <a:xfrm>
            <a:off x="4669104" y="1452588"/>
            <a:ext cx="1774272" cy="2623023"/>
            <a:chOff x="0" y="0"/>
            <a:chExt cx="1774270" cy="2623022"/>
          </a:xfrm>
        </p:grpSpPr>
        <p:sp>
          <p:nvSpPr>
            <p:cNvPr id="360" name="Shape"/>
            <p:cNvSpPr/>
            <p:nvPr/>
          </p:nvSpPr>
          <p:spPr>
            <a:xfrm>
              <a:off x="-1" y="0"/>
              <a:ext cx="1774272" cy="2623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56"/>
                  </a:moveTo>
                  <a:lnTo>
                    <a:pt x="0" y="1256"/>
                  </a:lnTo>
                  <a:cubicBezTo>
                    <a:pt x="0" y="562"/>
                    <a:pt x="831" y="0"/>
                    <a:pt x="1856" y="0"/>
                  </a:cubicBezTo>
                  <a:lnTo>
                    <a:pt x="19744" y="0"/>
                  </a:lnTo>
                  <a:lnTo>
                    <a:pt x="19744" y="0"/>
                  </a:lnTo>
                  <a:cubicBezTo>
                    <a:pt x="20769" y="0"/>
                    <a:pt x="21600" y="562"/>
                    <a:pt x="21600" y="1256"/>
                  </a:cubicBezTo>
                  <a:lnTo>
                    <a:pt x="21600" y="20344"/>
                  </a:lnTo>
                  <a:lnTo>
                    <a:pt x="21600" y="20344"/>
                  </a:lnTo>
                  <a:cubicBezTo>
                    <a:pt x="21600" y="21038"/>
                    <a:pt x="20769" y="21600"/>
                    <a:pt x="19744" y="21600"/>
                  </a:cubicBezTo>
                  <a:lnTo>
                    <a:pt x="1856" y="21600"/>
                  </a:lnTo>
                  <a:lnTo>
                    <a:pt x="1856" y="21600"/>
                  </a:lnTo>
                  <a:cubicBezTo>
                    <a:pt x="831" y="21600"/>
                    <a:pt x="0" y="21038"/>
                    <a:pt x="0" y="20344"/>
                  </a:cubicBezTo>
                  <a:close/>
                </a:path>
              </a:pathLst>
            </a:custGeom>
            <a:solidFill>
              <a:srgbClr val="EDEDED"/>
            </a:solidFill>
            <a:ln w="12700" cap="flat">
              <a:noFill/>
              <a:miter lim="400000"/>
            </a:ln>
            <a:effectLst/>
          </p:spPr>
          <p:txBody>
            <a:bodyPr wrap="square" lIns="45719" tIns="45719" rIns="45719" bIns="45719" numCol="1" anchor="ctr">
              <a:noAutofit/>
            </a:bodyPr>
            <a:lstStyle/>
            <a:p>
              <a:pPr/>
            </a:p>
          </p:txBody>
        </p:sp>
        <p:pic>
          <p:nvPicPr>
            <p:cNvPr id="361" name="image32.png" descr="image32.png"/>
            <p:cNvPicPr>
              <a:picLocks noChangeAspect="1"/>
            </p:cNvPicPr>
            <p:nvPr/>
          </p:nvPicPr>
          <p:blipFill>
            <a:blip r:embed="rId4">
              <a:extLst/>
            </a:blip>
            <a:srcRect l="0" t="0" r="0" b="2"/>
            <a:stretch>
              <a:fillRect/>
            </a:stretch>
          </p:blipFill>
          <p:spPr>
            <a:xfrm>
              <a:off x="0" y="0"/>
              <a:ext cx="1774271" cy="26229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5" y="0"/>
                  </a:moveTo>
                  <a:cubicBezTo>
                    <a:pt x="830" y="0"/>
                    <a:pt x="0" y="562"/>
                    <a:pt x="0" y="1255"/>
                  </a:cubicBezTo>
                  <a:lnTo>
                    <a:pt x="0" y="20345"/>
                  </a:lnTo>
                  <a:cubicBezTo>
                    <a:pt x="0" y="21038"/>
                    <a:pt x="830" y="21600"/>
                    <a:pt x="1855" y="21600"/>
                  </a:cubicBezTo>
                  <a:lnTo>
                    <a:pt x="19740" y="21600"/>
                  </a:lnTo>
                  <a:cubicBezTo>
                    <a:pt x="20765" y="21600"/>
                    <a:pt x="21600" y="21038"/>
                    <a:pt x="21600" y="20345"/>
                  </a:cubicBezTo>
                  <a:lnTo>
                    <a:pt x="21600" y="1255"/>
                  </a:lnTo>
                  <a:cubicBezTo>
                    <a:pt x="21600" y="562"/>
                    <a:pt x="20765" y="0"/>
                    <a:pt x="19740" y="0"/>
                  </a:cubicBezTo>
                  <a:lnTo>
                    <a:pt x="1855" y="0"/>
                  </a:lnTo>
                  <a:close/>
                </a:path>
              </a:pathLst>
            </a:custGeom>
            <a:ln w="12700" cap="flat">
              <a:noFill/>
              <a:miter lim="400000"/>
            </a:ln>
            <a:effectLst>
              <a:reflection blurRad="0" stA="38000" stPos="0" endA="0" endPos="40000" dist="0" dir="5400000" fadeDir="5400000" sx="100000" sy="-100000" kx="0" ky="0" algn="bl" rotWithShape="0"/>
            </a:effectLst>
          </p:spPr>
        </p:pic>
      </p:grpSp>
      <p:grpSp>
        <p:nvGrpSpPr>
          <p:cNvPr id="365" name="Picture 16"/>
          <p:cNvGrpSpPr/>
          <p:nvPr/>
        </p:nvGrpSpPr>
        <p:grpSpPr>
          <a:xfrm>
            <a:off x="6698636" y="1452588"/>
            <a:ext cx="1860151" cy="2638392"/>
            <a:chOff x="0" y="0"/>
            <a:chExt cx="1860150" cy="2638390"/>
          </a:xfrm>
        </p:grpSpPr>
        <p:sp>
          <p:nvSpPr>
            <p:cNvPr id="363" name="Shape"/>
            <p:cNvSpPr/>
            <p:nvPr/>
          </p:nvSpPr>
          <p:spPr>
            <a:xfrm>
              <a:off x="-1" y="0"/>
              <a:ext cx="1860152" cy="2638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09"/>
                  </a:moveTo>
                  <a:lnTo>
                    <a:pt x="0" y="1309"/>
                  </a:lnTo>
                  <a:cubicBezTo>
                    <a:pt x="0" y="586"/>
                    <a:pt x="831" y="0"/>
                    <a:pt x="1856" y="0"/>
                  </a:cubicBezTo>
                  <a:lnTo>
                    <a:pt x="19744" y="0"/>
                  </a:lnTo>
                  <a:lnTo>
                    <a:pt x="19744" y="0"/>
                  </a:lnTo>
                  <a:cubicBezTo>
                    <a:pt x="20769" y="0"/>
                    <a:pt x="21600" y="586"/>
                    <a:pt x="21600" y="1309"/>
                  </a:cubicBezTo>
                  <a:lnTo>
                    <a:pt x="21600" y="20291"/>
                  </a:lnTo>
                  <a:lnTo>
                    <a:pt x="21600" y="20291"/>
                  </a:lnTo>
                  <a:cubicBezTo>
                    <a:pt x="21600" y="21014"/>
                    <a:pt x="20769" y="21600"/>
                    <a:pt x="19744" y="21600"/>
                  </a:cubicBezTo>
                  <a:lnTo>
                    <a:pt x="1856" y="21600"/>
                  </a:lnTo>
                  <a:lnTo>
                    <a:pt x="1856" y="21600"/>
                  </a:lnTo>
                  <a:cubicBezTo>
                    <a:pt x="831" y="21600"/>
                    <a:pt x="0" y="21014"/>
                    <a:pt x="0" y="20291"/>
                  </a:cubicBezTo>
                  <a:close/>
                </a:path>
              </a:pathLst>
            </a:custGeom>
            <a:solidFill>
              <a:srgbClr val="EDEDED"/>
            </a:solidFill>
            <a:ln w="12700" cap="flat">
              <a:noFill/>
              <a:miter lim="400000"/>
            </a:ln>
            <a:effectLst/>
          </p:spPr>
          <p:txBody>
            <a:bodyPr wrap="square" lIns="45719" tIns="45719" rIns="45719" bIns="45719" numCol="1" anchor="ctr">
              <a:noAutofit/>
            </a:bodyPr>
            <a:lstStyle/>
            <a:p>
              <a:pPr/>
            </a:p>
          </p:txBody>
        </p:sp>
        <p:pic>
          <p:nvPicPr>
            <p:cNvPr id="364" name="image33.png" descr="image33.png"/>
            <p:cNvPicPr>
              <a:picLocks noChangeAspect="1"/>
            </p:cNvPicPr>
            <p:nvPr/>
          </p:nvPicPr>
          <p:blipFill>
            <a:blip r:embed="rId5">
              <a:extLst/>
            </a:blip>
            <a:srcRect l="0" t="0" r="0" b="0"/>
            <a:stretch>
              <a:fillRect/>
            </a:stretch>
          </p:blipFill>
          <p:spPr>
            <a:xfrm>
              <a:off x="0" y="0"/>
              <a:ext cx="1860151" cy="2638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7" y="0"/>
                  </a:moveTo>
                  <a:cubicBezTo>
                    <a:pt x="832" y="0"/>
                    <a:pt x="0" y="587"/>
                    <a:pt x="0" y="1309"/>
                  </a:cubicBezTo>
                  <a:lnTo>
                    <a:pt x="0" y="20291"/>
                  </a:lnTo>
                  <a:cubicBezTo>
                    <a:pt x="0" y="21013"/>
                    <a:pt x="832" y="21600"/>
                    <a:pt x="1857" y="21600"/>
                  </a:cubicBezTo>
                  <a:lnTo>
                    <a:pt x="19743" y="21600"/>
                  </a:lnTo>
                  <a:cubicBezTo>
                    <a:pt x="20768" y="21600"/>
                    <a:pt x="21600" y="21013"/>
                    <a:pt x="21600" y="20291"/>
                  </a:cubicBezTo>
                  <a:lnTo>
                    <a:pt x="21600" y="1309"/>
                  </a:lnTo>
                  <a:cubicBezTo>
                    <a:pt x="21600" y="587"/>
                    <a:pt x="20768" y="0"/>
                    <a:pt x="19743" y="0"/>
                  </a:cubicBezTo>
                  <a:lnTo>
                    <a:pt x="1857" y="0"/>
                  </a:lnTo>
                  <a:close/>
                </a:path>
              </a:pathLst>
            </a:custGeom>
            <a:ln w="12700" cap="flat">
              <a:noFill/>
              <a:miter lim="400000"/>
            </a:ln>
            <a:effectLst>
              <a:reflection blurRad="0" stA="38000" stPos="0" endA="0" endPos="40000" dist="0" dir="5400000" fadeDir="5400000" sx="100000" sy="-100000" kx="0" ky="0" algn="bl" rotWithShape="0"/>
            </a:effectLst>
          </p:spPr>
        </p:pic>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8" name="Picture 2" descr="Picture 2"/>
          <p:cNvPicPr>
            <a:picLocks noChangeAspect="1"/>
          </p:cNvPicPr>
          <p:nvPr/>
        </p:nvPicPr>
        <p:blipFill>
          <a:blip r:embed="rId2">
            <a:extLst/>
          </a:blip>
          <a:stretch>
            <a:fillRect/>
          </a:stretch>
        </p:blipFill>
        <p:spPr>
          <a:xfrm>
            <a:off x="0" y="1259586"/>
            <a:ext cx="4331645" cy="2445886"/>
          </a:xfrm>
          <a:prstGeom prst="rect">
            <a:avLst/>
          </a:prstGeom>
          <a:ln w="12700">
            <a:miter lim="400000"/>
          </a:ln>
          <a:effectLst>
            <a:outerShdw sx="100000" sy="100000" kx="0" ky="0" algn="b" rotWithShape="0" blurRad="292100" dist="139700" dir="2700000">
              <a:srgbClr val="333333">
                <a:alpha val="64999"/>
              </a:srgbClr>
            </a:outerShdw>
          </a:effectLst>
        </p:spPr>
      </p:pic>
      <p:sp>
        <p:nvSpPr>
          <p:cNvPr id="369" name="Title 1"/>
          <p:cNvSpPr txBox="1"/>
          <p:nvPr/>
        </p:nvSpPr>
        <p:spPr>
          <a:xfrm>
            <a:off x="502919" y="-106057"/>
            <a:ext cx="8138162" cy="74531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914400">
              <a:lnSpc>
                <a:spcPts val="5800"/>
              </a:lnSpc>
              <a:defRPr sz="2400">
                <a:solidFill>
                  <a:srgbClr val="2F5897"/>
                </a:solidFill>
                <a:latin typeface="Arial"/>
                <a:ea typeface="Arial"/>
                <a:cs typeface="Arial"/>
                <a:sym typeface="Arial"/>
              </a:defRPr>
            </a:lvl1pPr>
          </a:lstStyle>
          <a:p>
            <a:pPr/>
            <a:r>
              <a:t>CAR &amp; HOME INSURANCE CHECK-UPS</a:t>
            </a:r>
          </a:p>
        </p:txBody>
      </p:sp>
      <p:sp>
        <p:nvSpPr>
          <p:cNvPr id="370" name="Content Placeholder 2"/>
          <p:cNvSpPr txBox="1"/>
          <p:nvPr/>
        </p:nvSpPr>
        <p:spPr>
          <a:xfrm>
            <a:off x="4693919" y="1006023"/>
            <a:ext cx="3947162" cy="27901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defTabSz="914400">
              <a:spcBef>
                <a:spcPts val="500"/>
              </a:spcBef>
              <a:buSzPct val="100000"/>
              <a:buFont typeface="Arial"/>
              <a:buChar char="•"/>
              <a:defRPr sz="2400">
                <a:solidFill>
                  <a:srgbClr val="A6A6A6"/>
                </a:solidFill>
                <a:latin typeface="Arial"/>
                <a:ea typeface="Arial"/>
                <a:cs typeface="Arial"/>
                <a:sym typeface="Arial"/>
              </a:defRPr>
            </a:pPr>
            <a:r>
              <a:t>Free ratings</a:t>
            </a:r>
            <a:endParaRPr>
              <a:solidFill>
                <a:srgbClr val="808080"/>
              </a:solidFill>
            </a:endParaRPr>
          </a:p>
          <a:p>
            <a:pPr marL="171450" indent="-171450" defTabSz="914400">
              <a:spcBef>
                <a:spcPts val="500"/>
              </a:spcBef>
              <a:buSzPct val="100000"/>
              <a:buFont typeface="Arial"/>
              <a:buChar char="•"/>
              <a:defRPr sz="2400">
                <a:solidFill>
                  <a:srgbClr val="A6A6A6"/>
                </a:solidFill>
                <a:latin typeface="Arial"/>
                <a:ea typeface="Arial"/>
                <a:cs typeface="Arial"/>
                <a:sym typeface="Arial"/>
              </a:defRPr>
            </a:pPr>
            <a:r>
              <a:t>How good is your insurance company?</a:t>
            </a:r>
            <a:endParaRPr>
              <a:solidFill>
                <a:srgbClr val="808080"/>
              </a:solidFill>
            </a:endParaRPr>
          </a:p>
          <a:p>
            <a:pPr marL="171450" indent="-171450" defTabSz="914400">
              <a:spcBef>
                <a:spcPts val="500"/>
              </a:spcBef>
              <a:buSzPct val="100000"/>
              <a:buFont typeface="Arial"/>
              <a:buChar char="•"/>
              <a:defRPr sz="2400">
                <a:solidFill>
                  <a:srgbClr val="A6A6A6"/>
                </a:solidFill>
                <a:latin typeface="Arial"/>
                <a:ea typeface="Arial"/>
                <a:cs typeface="Arial"/>
                <a:sym typeface="Arial"/>
              </a:defRPr>
            </a:pPr>
            <a:r>
              <a:t>Does your insurer delay &amp; deny claims?</a:t>
            </a:r>
            <a:endParaRPr>
              <a:solidFill>
                <a:srgbClr val="808080"/>
              </a:solidFill>
            </a:endParaRPr>
          </a:p>
          <a:p>
            <a:pPr marL="171450" indent="-171450" defTabSz="914400">
              <a:spcBef>
                <a:spcPts val="500"/>
              </a:spcBef>
              <a:buSzPct val="100000"/>
              <a:buFont typeface="Arial"/>
              <a:buChar char="•"/>
              <a:defRPr sz="2400">
                <a:solidFill>
                  <a:srgbClr val="A6A6A6"/>
                </a:solidFill>
                <a:latin typeface="Arial"/>
                <a:ea typeface="Arial"/>
                <a:cs typeface="Arial"/>
                <a:sym typeface="Arial"/>
              </a:defRPr>
            </a:pPr>
            <a:r>
              <a:t>Who are the best companies?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Title 1"/>
          <p:cNvSpPr txBox="1"/>
          <p:nvPr>
            <p:ph type="title"/>
          </p:nvPr>
        </p:nvSpPr>
        <p:spPr>
          <a:prstGeom prst="rect">
            <a:avLst/>
          </a:prstGeom>
        </p:spPr>
        <p:txBody>
          <a:bodyPr/>
          <a:lstStyle/>
          <a:p>
            <a:pPr>
              <a:defRPr>
                <a:effectLst/>
              </a:defRPr>
            </a:pPr>
            <a:r>
              <a:t>EDUCATIONAL VIDEOS</a:t>
            </a:r>
          </a:p>
        </p:txBody>
      </p:sp>
      <p:pic>
        <p:nvPicPr>
          <p:cNvPr id="373" name="Picture 3" descr="Picture 3"/>
          <p:cNvPicPr>
            <a:picLocks noChangeAspect="1"/>
          </p:cNvPicPr>
          <p:nvPr/>
        </p:nvPicPr>
        <p:blipFill>
          <a:blip r:embed="rId2">
            <a:extLst/>
          </a:blip>
          <a:stretch>
            <a:fillRect/>
          </a:stretch>
        </p:blipFill>
        <p:spPr>
          <a:xfrm>
            <a:off x="224009" y="1573795"/>
            <a:ext cx="2658306" cy="1498420"/>
          </a:xfrm>
          <a:prstGeom prst="rect">
            <a:avLst/>
          </a:prstGeom>
          <a:ln w="12700">
            <a:miter lim="400000"/>
          </a:ln>
        </p:spPr>
      </p:pic>
      <p:pic>
        <p:nvPicPr>
          <p:cNvPr id="374" name="Picture 5" descr="Picture 5"/>
          <p:cNvPicPr>
            <a:picLocks noChangeAspect="1"/>
          </p:cNvPicPr>
          <p:nvPr/>
        </p:nvPicPr>
        <p:blipFill>
          <a:blip r:embed="rId3">
            <a:extLst/>
          </a:blip>
          <a:stretch>
            <a:fillRect/>
          </a:stretch>
        </p:blipFill>
        <p:spPr>
          <a:xfrm>
            <a:off x="3233961" y="1574263"/>
            <a:ext cx="2662192" cy="1497483"/>
          </a:xfrm>
          <a:prstGeom prst="rect">
            <a:avLst/>
          </a:prstGeom>
          <a:ln w="12700">
            <a:miter lim="400000"/>
          </a:ln>
        </p:spPr>
      </p:pic>
      <p:pic>
        <p:nvPicPr>
          <p:cNvPr id="375" name="Picture 7" descr="Picture 7"/>
          <p:cNvPicPr>
            <a:picLocks noChangeAspect="1"/>
          </p:cNvPicPr>
          <p:nvPr/>
        </p:nvPicPr>
        <p:blipFill>
          <a:blip r:embed="rId4">
            <a:extLst/>
          </a:blip>
          <a:stretch>
            <a:fillRect/>
          </a:stretch>
        </p:blipFill>
        <p:spPr>
          <a:xfrm>
            <a:off x="6204055" y="1574263"/>
            <a:ext cx="2662192" cy="1497483"/>
          </a:xfrm>
          <a:prstGeom prst="rect">
            <a:avLst/>
          </a:prstGeom>
          <a:ln w="12700">
            <a:miter lim="400000"/>
          </a:ln>
        </p:spPr>
      </p:pic>
      <p:sp>
        <p:nvSpPr>
          <p:cNvPr id="376" name="Text Placeholder 4"/>
          <p:cNvSpPr txBox="1"/>
          <p:nvPr/>
        </p:nvSpPr>
        <p:spPr>
          <a:xfrm>
            <a:off x="1486450" y="648443"/>
            <a:ext cx="6205655"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spcBef>
                <a:spcPts val="200"/>
              </a:spcBef>
              <a:defRPr b="1" sz="1200">
                <a:solidFill>
                  <a:srgbClr val="0070C0"/>
                </a:solidFill>
                <a:latin typeface="Arial"/>
                <a:ea typeface="Arial"/>
                <a:cs typeface="Arial"/>
                <a:sym typeface="Arial"/>
              </a:defRPr>
            </a:pPr>
            <a:r>
              <a:t>Hands-on Learning with No </a:t>
            </a:r>
            <a:r>
              <a:rPr i="1"/>
              <a:t>Train the Trainer </a:t>
            </a:r>
            <a:r>
              <a:t>Required</a:t>
            </a:r>
          </a:p>
        </p:txBody>
      </p:sp>
      <p:sp>
        <p:nvSpPr>
          <p:cNvPr id="377" name="Text Placeholder 9"/>
          <p:cNvSpPr txBox="1"/>
          <p:nvPr/>
        </p:nvSpPr>
        <p:spPr>
          <a:xfrm>
            <a:off x="216407" y="1223001"/>
            <a:ext cx="2622132" cy="515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spcBef>
                <a:spcPts val="200"/>
              </a:spcBef>
              <a:defRPr b="1" sz="1200">
                <a:solidFill>
                  <a:srgbClr val="808080"/>
                </a:solidFill>
                <a:latin typeface="Arial"/>
                <a:ea typeface="Arial"/>
                <a:cs typeface="Arial"/>
                <a:sym typeface="Arial"/>
              </a:defRPr>
            </a:lvl1pPr>
          </a:lstStyle>
          <a:p>
            <a:pPr/>
            <a:r>
              <a:t>16 - 24 Years Old</a:t>
            </a:r>
            <a:endParaRPr>
              <a:solidFill>
                <a:srgbClr val="0070C0"/>
              </a:solidFill>
            </a:endParaRPr>
          </a:p>
        </p:txBody>
      </p:sp>
      <p:sp>
        <p:nvSpPr>
          <p:cNvPr id="378" name="Rectangle 20"/>
          <p:cNvSpPr txBox="1"/>
          <p:nvPr/>
        </p:nvSpPr>
        <p:spPr>
          <a:xfrm>
            <a:off x="216407" y="3122947"/>
            <a:ext cx="2580351" cy="9073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21 frequently asked questions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Seven top tips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Series of six videos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25-minute total run time</a:t>
            </a:r>
          </a:p>
        </p:txBody>
      </p:sp>
      <p:sp>
        <p:nvSpPr>
          <p:cNvPr id="379" name="Rectangle 21"/>
          <p:cNvSpPr txBox="1"/>
          <p:nvPr/>
        </p:nvSpPr>
        <p:spPr>
          <a:xfrm>
            <a:off x="3254407" y="3148257"/>
            <a:ext cx="2580352" cy="9073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25 frequently asked questions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11 top tips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Series of seven videos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30-minute total run time</a:t>
            </a:r>
          </a:p>
        </p:txBody>
      </p:sp>
      <p:sp>
        <p:nvSpPr>
          <p:cNvPr id="380" name="Rectangle 22"/>
          <p:cNvSpPr txBox="1"/>
          <p:nvPr/>
        </p:nvSpPr>
        <p:spPr>
          <a:xfrm>
            <a:off x="6240176" y="3162299"/>
            <a:ext cx="2580352" cy="9073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28 frequently asked questions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12 top tips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Series of seven videos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30-minute total run time</a:t>
            </a:r>
          </a:p>
        </p:txBody>
      </p:sp>
      <p:sp>
        <p:nvSpPr>
          <p:cNvPr id="381" name="Text Placeholder 9"/>
          <p:cNvSpPr txBox="1"/>
          <p:nvPr/>
        </p:nvSpPr>
        <p:spPr>
          <a:xfrm>
            <a:off x="3279681" y="1223001"/>
            <a:ext cx="2622132" cy="515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spcBef>
                <a:spcPts val="200"/>
              </a:spcBef>
              <a:defRPr b="1" sz="1200">
                <a:solidFill>
                  <a:srgbClr val="808080"/>
                </a:solidFill>
                <a:latin typeface="Arial"/>
                <a:ea typeface="Arial"/>
                <a:cs typeface="Arial"/>
                <a:sym typeface="Arial"/>
              </a:defRPr>
            </a:lvl1pPr>
          </a:lstStyle>
          <a:p>
            <a:pPr/>
            <a:r>
              <a:t>25 - 54 Years Old</a:t>
            </a:r>
            <a:endParaRPr>
              <a:solidFill>
                <a:srgbClr val="0070C0"/>
              </a:solidFill>
            </a:endParaRPr>
          </a:p>
        </p:txBody>
      </p:sp>
      <p:sp>
        <p:nvSpPr>
          <p:cNvPr id="382" name="Text Placeholder 9"/>
          <p:cNvSpPr txBox="1"/>
          <p:nvPr/>
        </p:nvSpPr>
        <p:spPr>
          <a:xfrm>
            <a:off x="6132139" y="1223001"/>
            <a:ext cx="2622132" cy="515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spcBef>
                <a:spcPts val="200"/>
              </a:spcBef>
              <a:defRPr b="1" sz="1200">
                <a:solidFill>
                  <a:srgbClr val="808080"/>
                </a:solidFill>
                <a:latin typeface="Arial"/>
                <a:ea typeface="Arial"/>
                <a:cs typeface="Arial"/>
                <a:sym typeface="Arial"/>
              </a:defRPr>
            </a:lvl1pPr>
          </a:lstStyle>
          <a:p>
            <a:pPr/>
            <a:r>
              <a:t>55 and Older</a:t>
            </a:r>
            <a:endParaRPr>
              <a:solidFill>
                <a:srgbClr val="0070C0"/>
              </a:solidFill>
            </a:endParaR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Title 1"/>
          <p:cNvSpPr txBox="1"/>
          <p:nvPr>
            <p:ph type="title"/>
          </p:nvPr>
        </p:nvSpPr>
        <p:spPr>
          <a:prstGeom prst="rect">
            <a:avLst/>
          </a:prstGeom>
        </p:spPr>
        <p:txBody>
          <a:bodyPr/>
          <a:lstStyle/>
          <a:p>
            <a:pPr>
              <a:defRPr>
                <a:effectLst/>
              </a:defRPr>
            </a:pPr>
            <a:r>
              <a:t>WORKSHEETS</a:t>
            </a:r>
          </a:p>
        </p:txBody>
      </p:sp>
      <p:sp>
        <p:nvSpPr>
          <p:cNvPr id="385" name="Content Placeholder 2"/>
          <p:cNvSpPr txBox="1"/>
          <p:nvPr>
            <p:ph type="body" idx="1"/>
          </p:nvPr>
        </p:nvSpPr>
        <p:spPr>
          <a:xfrm>
            <a:off x="457200" y="1200151"/>
            <a:ext cx="8229600" cy="3394472"/>
          </a:xfrm>
          <a:prstGeom prst="rect">
            <a:avLst/>
          </a:prstGeom>
        </p:spPr>
        <p:txBody>
          <a:bodyPr/>
          <a:lstStyle/>
          <a:p>
            <a:pPr marL="171450" indent="-171450">
              <a:defRPr sz="1600">
                <a:solidFill>
                  <a:srgbClr val="A6A6A6"/>
                </a:solidFill>
              </a:defRPr>
            </a:pPr>
          </a:p>
          <a:p>
            <a:pPr marL="171450" indent="-171450">
              <a:spcBef>
                <a:spcPts val="300"/>
              </a:spcBef>
              <a:defRPr sz="1600">
                <a:solidFill>
                  <a:srgbClr val="A6A6A6"/>
                </a:solidFill>
              </a:defRPr>
            </a:pPr>
            <a:r>
              <a:t>Individualized, hands-on learning</a:t>
            </a:r>
          </a:p>
          <a:p>
            <a:pPr marL="171450" indent="-171450">
              <a:spcBef>
                <a:spcPts val="300"/>
              </a:spcBef>
              <a:defRPr sz="1600">
                <a:solidFill>
                  <a:srgbClr val="A6A6A6"/>
                </a:solidFill>
              </a:defRPr>
            </a:pPr>
            <a:r>
              <a:t>Figure out exactly what you need</a:t>
            </a:r>
          </a:p>
          <a:p>
            <a:pPr lvl="1" marL="628650" indent="-171450">
              <a:spcBef>
                <a:spcPts val="400"/>
              </a:spcBef>
              <a:buChar char="•"/>
              <a:defRPr sz="1700">
                <a:solidFill>
                  <a:srgbClr val="A6A6A6"/>
                </a:solidFill>
              </a:defRPr>
            </a:pPr>
            <a:r>
              <a:t>Liability insurance coverage</a:t>
            </a:r>
            <a:endParaRPr sz="1600"/>
          </a:p>
          <a:p>
            <a:pPr lvl="1" marL="628650" indent="-171450">
              <a:spcBef>
                <a:spcPts val="400"/>
              </a:spcBef>
              <a:buChar char="•"/>
              <a:defRPr sz="1700">
                <a:solidFill>
                  <a:srgbClr val="A6A6A6"/>
                </a:solidFill>
              </a:defRPr>
            </a:pPr>
            <a:r>
              <a:t>Deductible amount</a:t>
            </a:r>
            <a:endParaRPr sz="1600"/>
          </a:p>
          <a:p>
            <a:pPr marL="171450" indent="-171450">
              <a:spcBef>
                <a:spcPts val="300"/>
              </a:spcBef>
              <a:defRPr sz="1600">
                <a:solidFill>
                  <a:srgbClr val="A6A6A6"/>
                </a:solidFill>
              </a:defRPr>
            </a:pPr>
            <a:r>
              <a:t>Coordinated with calculators</a:t>
            </a:r>
          </a:p>
          <a:p>
            <a:pPr lvl="1" marL="628650" indent="-171450">
              <a:spcBef>
                <a:spcPts val="400"/>
              </a:spcBef>
              <a:buChar char="•"/>
              <a:defRPr sz="1700">
                <a:solidFill>
                  <a:srgbClr val="A6A6A6"/>
                </a:solidFill>
              </a:defRPr>
            </a:pPr>
            <a:r>
              <a:t>Pages (screens) in the web app</a:t>
            </a:r>
            <a:endParaRPr sz="1600"/>
          </a:p>
          <a:p>
            <a:pPr lvl="1" marL="628650" indent="-171450">
              <a:spcBef>
                <a:spcPts val="400"/>
              </a:spcBef>
              <a:buChar char="•"/>
              <a:defRPr sz="1700">
                <a:solidFill>
                  <a:srgbClr val="A6A6A6"/>
                </a:solidFill>
              </a:defRPr>
            </a:pPr>
            <a:r>
              <a:t>Guides individualized decisions</a:t>
            </a:r>
          </a:p>
        </p:txBody>
      </p:sp>
      <p:pic>
        <p:nvPicPr>
          <p:cNvPr id="386" name="Picture 4" descr="Picture 4"/>
          <p:cNvPicPr>
            <a:picLocks noChangeAspect="1"/>
          </p:cNvPicPr>
          <p:nvPr/>
        </p:nvPicPr>
        <p:blipFill>
          <a:blip r:embed="rId2">
            <a:extLst/>
          </a:blip>
          <a:stretch>
            <a:fillRect/>
          </a:stretch>
        </p:blipFill>
        <p:spPr>
          <a:xfrm>
            <a:off x="4965700" y="1365250"/>
            <a:ext cx="3721100" cy="2413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Title 1"/>
          <p:cNvSpPr txBox="1"/>
          <p:nvPr>
            <p:ph type="title"/>
          </p:nvPr>
        </p:nvSpPr>
        <p:spPr>
          <a:prstGeom prst="rect">
            <a:avLst/>
          </a:prstGeom>
        </p:spPr>
        <p:txBody>
          <a:bodyPr/>
          <a:lstStyle/>
          <a:p>
            <a:pPr>
              <a:defRPr>
                <a:effectLst/>
              </a:defRPr>
            </a:pPr>
            <a:r>
              <a:t>INSURANCE COMPANY RATINGS</a:t>
            </a:r>
          </a:p>
        </p:txBody>
      </p:sp>
      <p:sp>
        <p:nvSpPr>
          <p:cNvPr id="389" name="Slide Number Placeholder 3"/>
          <p:cNvSpPr txBox="1"/>
          <p:nvPr>
            <p:ph type="sldNum" sz="quarter" idx="4294967295"/>
          </p:nvPr>
        </p:nvSpPr>
        <p:spPr>
          <a:xfrm>
            <a:off x="8543279" y="4767262"/>
            <a:ext cx="245403" cy="226987"/>
          </a:xfrm>
          <a:prstGeom prst="rect">
            <a:avLst/>
          </a:prstGeom>
          <a:extLst>
            <a:ext uri="{C572A759-6A51-4108-AA02-DFA0A04FC94B}">
              <ma14:wrappingTextBoxFlag xmlns:ma14="http://schemas.microsoft.com/office/mac/drawingml/2011/main" val="1"/>
            </a:ext>
          </a:extLst>
        </p:spPr>
        <p:txBody>
          <a:bodyPr/>
          <a:lstStyle>
            <a:lvl1pPr>
              <a:defRPr>
                <a:solidFill>
                  <a:srgbClr val="A6A6A6"/>
                </a:solidFill>
                <a:latin typeface="Arial"/>
                <a:ea typeface="Arial"/>
                <a:cs typeface="Arial"/>
                <a:sym typeface="Arial"/>
              </a:defRPr>
            </a:lvl1pPr>
          </a:lstStyle>
          <a:p>
            <a:pPr/>
            <a:fld id="{86CB4B4D-7CA3-9044-876B-883B54F8677D}" type="slidenum"/>
          </a:p>
        </p:txBody>
      </p:sp>
      <p:sp>
        <p:nvSpPr>
          <p:cNvPr id="390" name="Text Placeholder 4"/>
          <p:cNvSpPr txBox="1"/>
          <p:nvPr>
            <p:ph type="body" sz="quarter" idx="1"/>
          </p:nvPr>
        </p:nvSpPr>
        <p:spPr>
          <a:prstGeom prst="rect">
            <a:avLst/>
          </a:prstGeom>
        </p:spPr>
        <p:txBody>
          <a:bodyPr/>
          <a:lstStyle/>
          <a:p>
            <a:pPr>
              <a:spcBef>
                <a:spcPts val="300"/>
              </a:spcBef>
              <a:defRPr b="1" sz="1600">
                <a:latin typeface="Arial"/>
                <a:ea typeface="Arial"/>
                <a:cs typeface="Arial"/>
                <a:sym typeface="Arial"/>
              </a:defRPr>
            </a:pPr>
            <a:r>
              <a:t>An </a:t>
            </a:r>
            <a:r>
              <a:rPr u="sng"/>
              <a:t>Unbiased</a:t>
            </a:r>
            <a:r>
              <a:t> Measure of Quality and Value</a:t>
            </a:r>
          </a:p>
        </p:txBody>
      </p:sp>
      <p:sp>
        <p:nvSpPr>
          <p:cNvPr id="391" name="Text Placeholder 5"/>
          <p:cNvSpPr/>
          <p:nvPr>
            <p:ph type="body" idx="21"/>
          </p:nvPr>
        </p:nvSpPr>
        <p:spPr>
          <a:xfrm>
            <a:off x="1499616" y="2816899"/>
            <a:ext cx="2362201" cy="384176"/>
          </a:xfrm>
          <a:prstGeom prst="rect">
            <a:avLst/>
          </a:prstGeom>
          <a:extLst>
            <a:ext uri="{C572A759-6A51-4108-AA02-DFA0A04FC94B}">
              <ma14:wrappingTextBoxFlag xmlns:ma14="http://schemas.microsoft.com/office/mac/drawingml/2011/main" val="1"/>
            </a:ext>
          </a:extLst>
        </p:spPr>
        <p:txBody>
          <a:bodyPr/>
          <a:lstStyle>
            <a:lvl1pPr marL="0" indent="0" defTabSz="676655">
              <a:spcBef>
                <a:spcPts val="200"/>
              </a:spcBef>
              <a:buSzTx/>
              <a:buFontTx/>
              <a:buNone/>
              <a:defRPr sz="1036">
                <a:solidFill>
                  <a:srgbClr val="A6A6A6"/>
                </a:solidFill>
              </a:defRPr>
            </a:lvl1pPr>
          </a:lstStyle>
          <a:p>
            <a:pPr/>
            <a:r>
              <a:t>Single company reports are free for library patrons</a:t>
            </a:r>
          </a:p>
        </p:txBody>
      </p:sp>
      <p:sp>
        <p:nvSpPr>
          <p:cNvPr id="392" name="Text Placeholder 7"/>
          <p:cNvSpPr/>
          <p:nvPr>
            <p:ph type="body" idx="23"/>
          </p:nvPr>
        </p:nvSpPr>
        <p:spPr>
          <a:xfrm>
            <a:off x="813816" y="2076639"/>
            <a:ext cx="3429001" cy="1041401"/>
          </a:xfrm>
          <a:prstGeom prst="rect">
            <a:avLst/>
          </a:prstGeom>
          <a:extLst>
            <a:ext uri="{C572A759-6A51-4108-AA02-DFA0A04FC94B}">
              <ma14:wrappingTextBoxFlag xmlns:ma14="http://schemas.microsoft.com/office/mac/drawingml/2011/main" val="1"/>
            </a:ext>
          </a:extLst>
        </p:spPr>
        <p:txBody>
          <a:bodyPr/>
          <a:lstStyle>
            <a:lvl1pPr marL="0" indent="0">
              <a:spcBef>
                <a:spcPts val="300"/>
              </a:spcBef>
              <a:buSzTx/>
              <a:buFontTx/>
              <a:buNone/>
              <a:defRPr sz="1400">
                <a:solidFill>
                  <a:srgbClr val="A6A6A6"/>
                </a:solidFill>
              </a:defRPr>
            </a:lvl1pPr>
          </a:lstStyle>
          <a:p>
            <a:pPr/>
            <a:r>
              <a:t>ValChoice is the only company rating insurers on value, quality and service.</a:t>
            </a:r>
          </a:p>
        </p:txBody>
      </p:sp>
      <p:sp>
        <p:nvSpPr>
          <p:cNvPr id="393" name="Text Placeholder 8"/>
          <p:cNvSpPr/>
          <p:nvPr>
            <p:ph type="body" idx="24"/>
          </p:nvPr>
        </p:nvSpPr>
        <p:spPr>
          <a:xfrm>
            <a:off x="813817" y="1581149"/>
            <a:ext cx="3543952" cy="357190"/>
          </a:xfrm>
          <a:prstGeom prst="rect">
            <a:avLst/>
          </a:prstGeom>
          <a:extLst>
            <a:ext uri="{C572A759-6A51-4108-AA02-DFA0A04FC94B}">
              <ma14:wrappingTextBoxFlag xmlns:ma14="http://schemas.microsoft.com/office/mac/drawingml/2011/main" val="1"/>
            </a:ext>
          </a:extLst>
        </p:spPr>
        <p:txBody>
          <a:bodyPr/>
          <a:lstStyle>
            <a:lvl1pPr marL="0" indent="0" defTabSz="685800">
              <a:spcBef>
                <a:spcPts val="200"/>
              </a:spcBef>
              <a:buSzTx/>
              <a:buFontTx/>
              <a:buNone/>
              <a:defRPr sz="1200">
                <a:solidFill>
                  <a:srgbClr val="424C53"/>
                </a:solidFill>
              </a:defRPr>
            </a:lvl1pPr>
          </a:lstStyle>
          <a:p>
            <a:pPr/>
            <a:r>
              <a:t>Insurance that doesn’t pay claims is not insurance!</a:t>
            </a:r>
          </a:p>
        </p:txBody>
      </p:sp>
      <p:sp>
        <p:nvSpPr>
          <p:cNvPr id="394" name="Rounded Rectangle 12"/>
          <p:cNvSpPr/>
          <p:nvPr/>
        </p:nvSpPr>
        <p:spPr>
          <a:xfrm>
            <a:off x="961454" y="2876550"/>
            <a:ext cx="461963" cy="441325"/>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pic>
        <p:nvPicPr>
          <p:cNvPr id="395" name="Content Placeholder 7" descr="Content Placeholder 7"/>
          <p:cNvPicPr>
            <a:picLocks noChangeAspect="0"/>
          </p:cNvPicPr>
          <p:nvPr/>
        </p:nvPicPr>
        <p:blipFill>
          <a:blip r:embed="rId2">
            <a:extLst/>
          </a:blip>
          <a:stretch>
            <a:fillRect/>
          </a:stretch>
        </p:blipFill>
        <p:spPr>
          <a:xfrm>
            <a:off x="6541485" y="1590565"/>
            <a:ext cx="1919399" cy="1919398"/>
          </a:xfrm>
          <a:prstGeom prst="rect">
            <a:avLst/>
          </a:prstGeom>
          <a:ln w="12700">
            <a:miter lim="400000"/>
          </a:ln>
          <a:effectLst>
            <a:outerShdw sx="100000" sy="100000" kx="0" ky="0" algn="b" rotWithShape="0" blurRad="292100" dist="139700" dir="2700000">
              <a:srgbClr val="333333">
                <a:alpha val="64999"/>
              </a:srgbClr>
            </a:outerShdw>
          </a:effectLst>
        </p:spPr>
      </p:pic>
      <p:pic>
        <p:nvPicPr>
          <p:cNvPr id="396" name="Content Placeholder 5" descr="Content Placeholder 5"/>
          <p:cNvPicPr>
            <a:picLocks noChangeAspect="1"/>
          </p:cNvPicPr>
          <p:nvPr/>
        </p:nvPicPr>
        <p:blipFill>
          <a:blip r:embed="rId3">
            <a:extLst/>
          </a:blip>
          <a:stretch>
            <a:fillRect/>
          </a:stretch>
        </p:blipFill>
        <p:spPr>
          <a:xfrm>
            <a:off x="4482034" y="1584325"/>
            <a:ext cx="1925638" cy="1925638"/>
          </a:xfrm>
          <a:prstGeom prst="rect">
            <a:avLst/>
          </a:prstGeom>
          <a:ln w="12700">
            <a:miter lim="400000"/>
          </a:ln>
          <a:effectLst>
            <a:outerShdw sx="100000" sy="100000" kx="0" ky="0" algn="b" rotWithShape="0" blurRad="292100" dist="139700" dir="2700000">
              <a:srgbClr val="333333">
                <a:alpha val="64999"/>
              </a:srgbClr>
            </a:outerShdw>
          </a:effectLst>
        </p:spPr>
      </p:pic>
      <p:grpSp>
        <p:nvGrpSpPr>
          <p:cNvPr id="399" name="Graphic 3"/>
          <p:cNvGrpSpPr/>
          <p:nvPr/>
        </p:nvGrpSpPr>
        <p:grpSpPr>
          <a:xfrm>
            <a:off x="1163612" y="2988780"/>
            <a:ext cx="61197" cy="215201"/>
            <a:chOff x="0" y="0"/>
            <a:chExt cx="61195" cy="215199"/>
          </a:xfrm>
        </p:grpSpPr>
        <p:sp>
          <p:nvSpPr>
            <p:cNvPr id="397" name="Freeform: Shape 9"/>
            <p:cNvSpPr/>
            <p:nvPr/>
          </p:nvSpPr>
          <p:spPr>
            <a:xfrm>
              <a:off x="-1" y="0"/>
              <a:ext cx="61197" cy="152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02" y="21600"/>
                  </a:moveTo>
                  <a:lnTo>
                    <a:pt x="21600" y="0"/>
                  </a:lnTo>
                  <a:lnTo>
                    <a:pt x="0" y="0"/>
                  </a:lnTo>
                  <a:lnTo>
                    <a:pt x="4598" y="21600"/>
                  </a:ln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398" name="Freeform: Shape 10"/>
            <p:cNvSpPr/>
            <p:nvPr/>
          </p:nvSpPr>
          <p:spPr>
            <a:xfrm>
              <a:off x="7618" y="170246"/>
              <a:ext cx="46205" cy="44954"/>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Footer Placeholder 2"/>
          <p:cNvSpPr txBox="1"/>
          <p:nvPr/>
        </p:nvSpPr>
        <p:spPr>
          <a:xfrm>
            <a:off x="450894" y="4767262"/>
            <a:ext cx="275653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UNDER EMBARGO UNTIL JAN. 26, 2016</a:t>
            </a:r>
          </a:p>
        </p:txBody>
      </p:sp>
      <p:sp>
        <p:nvSpPr>
          <p:cNvPr id="402"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VALCHOICE INSURANCE COMPANY REPORTS</a:t>
            </a:r>
          </a:p>
        </p:txBody>
      </p:sp>
      <p:sp>
        <p:nvSpPr>
          <p:cNvPr id="403"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4" name="Text Placeholder 5"/>
          <p:cNvSpPr txBox="1"/>
          <p:nvPr>
            <p:ph type="body" sz="quarter" idx="1"/>
          </p:nvPr>
        </p:nvSpPr>
        <p:spPr>
          <a:xfrm>
            <a:off x="4245428" y="1926000"/>
            <a:ext cx="3505201" cy="990601"/>
          </a:xfrm>
          <a:prstGeom prst="rect">
            <a:avLst/>
          </a:prstGeom>
        </p:spPr>
        <p:txBody>
          <a:bodyPr/>
          <a:lstStyle/>
          <a:p>
            <a:pPr marL="99440" indent="-99440" defTabSz="530351">
              <a:buSzPct val="100000"/>
              <a:buFont typeface="Arial"/>
              <a:buChar char="•"/>
              <a:defRPr sz="928"/>
            </a:pPr>
            <a:r>
              <a:t>ValChoice is the only company to </a:t>
            </a:r>
          </a:p>
          <a:p>
            <a:pPr lvl="1" marL="364616" indent="-99440" defTabSz="530351">
              <a:buSzPct val="100000"/>
              <a:buFont typeface="Arial"/>
              <a:buChar char="•"/>
              <a:defRPr sz="985"/>
            </a:pPr>
            <a:r>
              <a:t>Use data collected by state insurance departments</a:t>
            </a:r>
            <a:endParaRPr sz="637">
              <a:solidFill>
                <a:srgbClr val="808080"/>
              </a:solidFill>
            </a:endParaRPr>
          </a:p>
          <a:p>
            <a:pPr lvl="1" marL="364616" indent="-99440" defTabSz="530351">
              <a:buSzPct val="100000"/>
              <a:buFont typeface="Arial"/>
              <a:buChar char="•"/>
              <a:defRPr sz="985"/>
            </a:pPr>
            <a:r>
              <a:t>Use data vetted by state insurance departments</a:t>
            </a:r>
            <a:endParaRPr sz="637">
              <a:solidFill>
                <a:srgbClr val="808080"/>
              </a:solidFill>
            </a:endParaRPr>
          </a:p>
          <a:p>
            <a:pPr marL="99440" indent="-99440" defTabSz="530351">
              <a:buSzPct val="100000"/>
              <a:buFont typeface="Arial"/>
              <a:buChar char="•"/>
              <a:defRPr sz="928"/>
            </a:pPr>
            <a:r>
              <a:t>Mathematical model of industry by insurance type</a:t>
            </a:r>
          </a:p>
          <a:p>
            <a:pPr marL="99440" indent="-99440" defTabSz="530351">
              <a:buSzPct val="100000"/>
              <a:buFont typeface="Arial"/>
              <a:buChar char="•"/>
              <a:defRPr sz="928"/>
            </a:pPr>
            <a:r>
              <a:t>No user surveys or web reviews</a:t>
            </a:r>
          </a:p>
        </p:txBody>
      </p:sp>
      <p:sp>
        <p:nvSpPr>
          <p:cNvPr id="405" name="Text Placeholder 9"/>
          <p:cNvSpPr/>
          <p:nvPr>
            <p:ph type="body" idx="22"/>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the insurance industry</a:t>
            </a:r>
          </a:p>
        </p:txBody>
      </p:sp>
      <p:pic>
        <p:nvPicPr>
          <p:cNvPr id="406" name="Picture 7" descr="Picture 7"/>
          <p:cNvPicPr>
            <a:picLocks noChangeAspect="1"/>
          </p:cNvPicPr>
          <p:nvPr/>
        </p:nvPicPr>
        <p:blipFill>
          <a:blip r:embed="rId2">
            <a:extLst/>
          </a:blip>
          <a:stretch>
            <a:fillRect/>
          </a:stretch>
        </p:blipFill>
        <p:spPr>
          <a:xfrm>
            <a:off x="-26126" y="-76270"/>
            <a:ext cx="3939756" cy="5248787"/>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9" name="Picture 2" descr="Picture 2"/>
          <p:cNvPicPr>
            <a:picLocks noChangeAspect="1"/>
          </p:cNvPicPr>
          <p:nvPr/>
        </p:nvPicPr>
        <p:blipFill>
          <a:blip r:embed="rId2">
            <a:extLst/>
          </a:blip>
          <a:stretch>
            <a:fillRect/>
          </a:stretch>
        </p:blipFill>
        <p:spPr>
          <a:xfrm>
            <a:off x="164592" y="1132548"/>
            <a:ext cx="4331645" cy="2699961"/>
          </a:xfrm>
          <a:prstGeom prst="rect">
            <a:avLst/>
          </a:prstGeom>
          <a:ln w="12700">
            <a:miter lim="400000"/>
          </a:ln>
          <a:effectLst>
            <a:outerShdw sx="100000" sy="100000" kx="0" ky="0" algn="b" rotWithShape="0" blurRad="292100" dist="139700" dir="2700000">
              <a:srgbClr val="333333">
                <a:alpha val="64999"/>
              </a:srgbClr>
            </a:outerShdw>
          </a:effectLst>
        </p:spPr>
      </p:pic>
      <p:sp>
        <p:nvSpPr>
          <p:cNvPr id="410" name="Title 1"/>
          <p:cNvSpPr txBox="1"/>
          <p:nvPr/>
        </p:nvSpPr>
        <p:spPr>
          <a:xfrm>
            <a:off x="502919" y="-106057"/>
            <a:ext cx="8138162" cy="74531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914400">
              <a:lnSpc>
                <a:spcPts val="5800"/>
              </a:lnSpc>
              <a:defRPr sz="2400">
                <a:solidFill>
                  <a:srgbClr val="2F5897"/>
                </a:solidFill>
                <a:latin typeface="Arial"/>
                <a:ea typeface="Arial"/>
                <a:cs typeface="Arial"/>
                <a:sym typeface="Arial"/>
              </a:defRPr>
            </a:lvl1pPr>
          </a:lstStyle>
          <a:p>
            <a:pPr/>
            <a:r>
              <a:t>BEST CARRIERS BY STATE</a:t>
            </a:r>
          </a:p>
        </p:txBody>
      </p:sp>
      <p:sp>
        <p:nvSpPr>
          <p:cNvPr id="411" name="Content Placeholder 2"/>
          <p:cNvSpPr txBox="1"/>
          <p:nvPr/>
        </p:nvSpPr>
        <p:spPr>
          <a:xfrm>
            <a:off x="4693919" y="1006023"/>
            <a:ext cx="3947162" cy="22049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defTabSz="914400">
              <a:spcBef>
                <a:spcPts val="500"/>
              </a:spcBef>
              <a:buSzPct val="100000"/>
              <a:buFont typeface="Arial"/>
              <a:buChar char="•"/>
              <a:defRPr sz="2400">
                <a:solidFill>
                  <a:srgbClr val="808080"/>
                </a:solidFill>
                <a:latin typeface="Arial"/>
                <a:ea typeface="Arial"/>
                <a:cs typeface="Arial"/>
                <a:sym typeface="Arial"/>
              </a:defRPr>
            </a:pPr>
          </a:p>
          <a:p>
            <a:pPr marL="342900" indent="-342900" defTabSz="914400">
              <a:spcBef>
                <a:spcPts val="500"/>
              </a:spcBef>
              <a:buSzPct val="100000"/>
              <a:buFont typeface="Arial"/>
              <a:buChar char="•"/>
              <a:defRPr sz="2400">
                <a:solidFill>
                  <a:srgbClr val="808080"/>
                </a:solidFill>
                <a:latin typeface="Arial"/>
                <a:ea typeface="Arial"/>
                <a:cs typeface="Arial"/>
                <a:sym typeface="Arial"/>
              </a:defRPr>
            </a:pPr>
            <a:r>
              <a:t>ValChoice grades ~25,000 companies</a:t>
            </a:r>
          </a:p>
          <a:p>
            <a:pPr lvl="1" marL="742950" indent="-285750" defTabSz="914400">
              <a:spcBef>
                <a:spcPts val="300"/>
              </a:spcBef>
              <a:buSzPct val="100000"/>
              <a:buFont typeface="Courier New"/>
              <a:buChar char="o"/>
              <a:defRPr sz="1600">
                <a:solidFill>
                  <a:srgbClr val="808080"/>
                </a:solidFill>
                <a:latin typeface="Arial"/>
                <a:ea typeface="Arial"/>
                <a:cs typeface="Arial"/>
                <a:sym typeface="Arial"/>
              </a:defRPr>
            </a:pPr>
            <a:r>
              <a:t>~12,000 auto insurance</a:t>
            </a:r>
          </a:p>
          <a:p>
            <a:pPr lvl="1" marL="742950" indent="-285750" defTabSz="914400">
              <a:spcBef>
                <a:spcPts val="300"/>
              </a:spcBef>
              <a:buSzPct val="100000"/>
              <a:buFont typeface="Courier New"/>
              <a:buChar char="o"/>
              <a:defRPr sz="1600">
                <a:solidFill>
                  <a:srgbClr val="808080"/>
                </a:solidFill>
                <a:latin typeface="Arial"/>
                <a:ea typeface="Arial"/>
                <a:cs typeface="Arial"/>
                <a:sym typeface="Arial"/>
              </a:defRPr>
            </a:pPr>
            <a:r>
              <a:t>~13,000 home insurance</a:t>
            </a:r>
          </a:p>
          <a:p>
            <a:pPr marL="342900" indent="-342900" defTabSz="914400">
              <a:spcBef>
                <a:spcPts val="500"/>
              </a:spcBef>
              <a:buSzPct val="100000"/>
              <a:buFont typeface="Arial"/>
              <a:buChar char="•"/>
              <a:defRPr sz="2400">
                <a:solidFill>
                  <a:srgbClr val="808080"/>
                </a:solidFill>
                <a:latin typeface="Arial"/>
                <a:ea typeface="Arial"/>
                <a:cs typeface="Arial"/>
                <a:sym typeface="Arial"/>
              </a:defRPr>
            </a:pPr>
            <a:r>
              <a:t>Listings for every state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Picture 2" descr="Picture 2"/>
          <p:cNvPicPr>
            <a:picLocks noChangeAspect="1"/>
          </p:cNvPicPr>
          <p:nvPr/>
        </p:nvPicPr>
        <p:blipFill>
          <a:blip r:embed="rId2">
            <a:extLst/>
          </a:blip>
          <a:stretch>
            <a:fillRect/>
          </a:stretch>
        </p:blipFill>
        <p:spPr>
          <a:xfrm>
            <a:off x="-2" y="-349016"/>
            <a:ext cx="9154679" cy="608786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AGENT REFERRALS</a:t>
            </a:r>
          </a:p>
        </p:txBody>
      </p:sp>
      <p:sp>
        <p:nvSpPr>
          <p:cNvPr id="414"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5" name="Text Placeholder 5"/>
          <p:cNvSpPr txBox="1"/>
          <p:nvPr>
            <p:ph type="body" sz="quarter" idx="1"/>
          </p:nvPr>
        </p:nvSpPr>
        <p:spPr>
          <a:xfrm>
            <a:off x="4245428" y="1926000"/>
            <a:ext cx="3505201" cy="990601"/>
          </a:xfrm>
          <a:prstGeom prst="rect">
            <a:avLst/>
          </a:prstGeom>
        </p:spPr>
        <p:txBody>
          <a:bodyPr/>
          <a:lstStyle/>
          <a:p>
            <a:pPr marL="162877" indent="-162877" defTabSz="868680">
              <a:spcBef>
                <a:spcPts val="300"/>
              </a:spcBef>
              <a:buSzPct val="100000"/>
              <a:buFont typeface="Arial"/>
              <a:buChar char="•"/>
              <a:defRPr sz="1520"/>
            </a:pPr>
            <a:r>
              <a:t>ValChoice can match patrons with agents in their states</a:t>
            </a:r>
          </a:p>
          <a:p>
            <a:pPr marL="162877" indent="-162877" defTabSz="868680">
              <a:spcBef>
                <a:spcPts val="300"/>
              </a:spcBef>
              <a:buSzPct val="100000"/>
              <a:buFont typeface="Arial"/>
              <a:buChar char="•"/>
              <a:defRPr sz="1520"/>
            </a:pPr>
            <a:r>
              <a:t>These agents represent the top performing carriers</a:t>
            </a:r>
          </a:p>
        </p:txBody>
      </p:sp>
      <p:sp>
        <p:nvSpPr>
          <p:cNvPr id="416" name="Text Placeholder 9"/>
          <p:cNvSpPr/>
          <p:nvPr>
            <p:ph type="body" idx="22"/>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Making it easy to get the help patrons need</a:t>
            </a:r>
          </a:p>
        </p:txBody>
      </p:sp>
      <p:pic>
        <p:nvPicPr>
          <p:cNvPr id="417" name="Picture 2" descr="Picture 2"/>
          <p:cNvPicPr>
            <a:picLocks noChangeAspect="1"/>
          </p:cNvPicPr>
          <p:nvPr/>
        </p:nvPicPr>
        <p:blipFill>
          <a:blip r:embed="rId2">
            <a:extLst/>
          </a:blip>
          <a:stretch>
            <a:fillRect/>
          </a:stretch>
        </p:blipFill>
        <p:spPr>
          <a:xfrm>
            <a:off x="0" y="-177156"/>
            <a:ext cx="4077419" cy="6702608"/>
          </a:xfrm>
          <a:prstGeom prst="rect">
            <a:avLst/>
          </a:prstGeom>
          <a:ln w="12700">
            <a:miter lim="400000"/>
          </a:ln>
          <a:effectLst>
            <a:outerShdw sx="100000" sy="100000" kx="0" ky="0" algn="b" rotWithShape="0" blurRad="292100" dist="139700" dir="2700000">
              <a:srgbClr val="333333">
                <a:alpha val="64999"/>
              </a:srgbClr>
            </a:outerShdw>
          </a:effectLst>
        </p:spPr>
      </p:pic>
      <p:pic>
        <p:nvPicPr>
          <p:cNvPr id="418" name="Picture 2" descr="Picture 2"/>
          <p:cNvPicPr>
            <a:picLocks noChangeAspect="1"/>
          </p:cNvPicPr>
          <p:nvPr/>
        </p:nvPicPr>
        <p:blipFill>
          <a:blip r:embed="rId2">
            <a:extLst/>
          </a:blip>
          <a:stretch>
            <a:fillRect/>
          </a:stretch>
        </p:blipFill>
        <p:spPr>
          <a:xfrm>
            <a:off x="0" y="-168012"/>
            <a:ext cx="4077419" cy="6702608"/>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VIRTUAL PROGRAMMING</a:t>
            </a:r>
          </a:p>
        </p:txBody>
      </p:sp>
      <p:sp>
        <p:nvSpPr>
          <p:cNvPr id="421"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2" name="Text Placeholder 5"/>
          <p:cNvSpPr txBox="1"/>
          <p:nvPr>
            <p:ph type="body" sz="quarter" idx="1"/>
          </p:nvPr>
        </p:nvSpPr>
        <p:spPr>
          <a:xfrm>
            <a:off x="4245428" y="1926000"/>
            <a:ext cx="3505201" cy="990601"/>
          </a:xfrm>
          <a:prstGeom prst="rect">
            <a:avLst/>
          </a:prstGeom>
        </p:spPr>
        <p:txBody>
          <a:bodyPr/>
          <a:lstStyle/>
          <a:p>
            <a:pPr marL="150876" indent="-150876" defTabSz="804672">
              <a:spcBef>
                <a:spcPts val="300"/>
              </a:spcBef>
              <a:buSzPct val="100000"/>
              <a:buFont typeface="Arial"/>
              <a:buChar char="•"/>
              <a:defRPr sz="1408"/>
            </a:pPr>
            <a:r>
              <a:t>Available during Financial Literacy Month</a:t>
            </a:r>
          </a:p>
          <a:p>
            <a:pPr marL="150876" indent="-150876" defTabSz="804672">
              <a:spcBef>
                <a:spcPts val="300"/>
              </a:spcBef>
              <a:buSzPct val="100000"/>
              <a:buFont typeface="Arial"/>
              <a:buChar char="•"/>
              <a:defRPr sz="1408"/>
            </a:pPr>
            <a:r>
              <a:t>Sign-up available after registering</a:t>
            </a:r>
          </a:p>
          <a:p>
            <a:pPr marL="150876" indent="-150876" defTabSz="804672">
              <a:spcBef>
                <a:spcPts val="300"/>
              </a:spcBef>
              <a:buSzPct val="100000"/>
              <a:buFont typeface="Arial"/>
              <a:buChar char="•"/>
              <a:defRPr sz="1408"/>
            </a:pPr>
            <a:r>
              <a:t>Promote through email, newsletters, websites and social media</a:t>
            </a:r>
          </a:p>
        </p:txBody>
      </p:sp>
      <p:sp>
        <p:nvSpPr>
          <p:cNvPr id="423" name="Text Placeholder 9"/>
          <p:cNvSpPr/>
          <p:nvPr>
            <p:ph type="body" idx="22"/>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Helping Patrons Help Themselves</a:t>
            </a:r>
          </a:p>
        </p:txBody>
      </p:sp>
      <p:pic>
        <p:nvPicPr>
          <p:cNvPr id="424" name="Picture 6" descr="Picture 6"/>
          <p:cNvPicPr>
            <a:picLocks noChangeAspect="1"/>
          </p:cNvPicPr>
          <p:nvPr/>
        </p:nvPicPr>
        <p:blipFill>
          <a:blip r:embed="rId2">
            <a:extLst/>
          </a:blip>
          <a:stretch>
            <a:fillRect/>
          </a:stretch>
        </p:blipFill>
        <p:spPr>
          <a:xfrm>
            <a:off x="0" y="0"/>
            <a:ext cx="3911797" cy="5143500"/>
          </a:xfrm>
          <a:prstGeom prst="rect">
            <a:avLst/>
          </a:prstGeom>
          <a:ln w="12700">
            <a:miter lim="400000"/>
          </a:ln>
          <a:effectLst>
            <a:outerShdw sx="100000" sy="100000" kx="0" ky="0" algn="b" rotWithShape="0" blurRad="292100" dist="139700" dir="2700000">
              <a:srgbClr val="333333">
                <a:alpha val="64999"/>
              </a:srgbClr>
            </a:outerShdw>
          </a:effectLst>
        </p:spPr>
      </p:pic>
      <p:pic>
        <p:nvPicPr>
          <p:cNvPr id="425" name="Picture 4" descr="Picture 4"/>
          <p:cNvPicPr>
            <a:picLocks noChangeAspect="1"/>
          </p:cNvPicPr>
          <p:nvPr/>
        </p:nvPicPr>
        <p:blipFill>
          <a:blip r:embed="rId3">
            <a:extLst/>
          </a:blip>
          <a:stretch>
            <a:fillRect/>
          </a:stretch>
        </p:blipFill>
        <p:spPr>
          <a:xfrm>
            <a:off x="128559" y="623662"/>
            <a:ext cx="3654676" cy="243645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Title 1"/>
          <p:cNvSpPr txBox="1"/>
          <p:nvPr>
            <p:ph type="title"/>
          </p:nvPr>
        </p:nvSpPr>
        <p:spPr>
          <a:prstGeom prst="rect">
            <a:avLst/>
          </a:prstGeom>
        </p:spPr>
        <p:txBody>
          <a:bodyPr/>
          <a:lstStyle/>
          <a:p>
            <a:pPr>
              <a:defRPr>
                <a:effectLst/>
              </a:defRPr>
            </a:pPr>
            <a:r>
              <a:t>PRICING = FREE</a:t>
            </a:r>
          </a:p>
        </p:txBody>
      </p:sp>
      <p:sp>
        <p:nvSpPr>
          <p:cNvPr id="428" name="Content Placeholder 2"/>
          <p:cNvSpPr txBox="1"/>
          <p:nvPr>
            <p:ph type="body" idx="1"/>
          </p:nvPr>
        </p:nvSpPr>
        <p:spPr>
          <a:xfrm>
            <a:off x="457200" y="889255"/>
            <a:ext cx="8229600" cy="3394472"/>
          </a:xfrm>
          <a:prstGeom prst="rect">
            <a:avLst/>
          </a:prstGeom>
        </p:spPr>
        <p:txBody>
          <a:bodyPr/>
          <a:lstStyle/>
          <a:p>
            <a:pPr marL="457200" indent="-457200">
              <a:buFontTx/>
              <a:buAutoNum type="arabicParenR" startAt="1"/>
            </a:pPr>
            <a:r>
              <a:t>Calculators – Register to get links for your location</a:t>
            </a:r>
          </a:p>
          <a:p>
            <a:pPr marL="457200" indent="-457200">
              <a:buFontTx/>
              <a:buAutoNum type="arabicParenR" startAt="1"/>
            </a:pPr>
            <a:r>
              <a:t>Educational Videos – Hosted by Niche Academy</a:t>
            </a:r>
          </a:p>
          <a:p>
            <a:pPr marL="457200" indent="-457200">
              <a:buFontTx/>
              <a:buAutoNum type="arabicParenR" startAt="1"/>
            </a:pPr>
            <a:r>
              <a:t>Worksheets – Included with educational videos</a:t>
            </a:r>
          </a:p>
          <a:p>
            <a:pPr marL="457200" indent="-457200">
              <a:buFontTx/>
              <a:buAutoNum type="arabicParenR" startAt="1"/>
            </a:pPr>
            <a:r>
              <a:t>Ratings – Premium reports free to library patrons</a:t>
            </a:r>
          </a:p>
          <a:p>
            <a:pPr marL="457200" indent="-457200">
              <a:buFontTx/>
              <a:buAutoNum type="arabicParenR" startAt="1"/>
            </a:pPr>
            <a:r>
              <a:t>Agent referrals – Available to all web site users</a:t>
            </a:r>
          </a:p>
          <a:p>
            <a:pPr marL="457200" indent="-457200">
              <a:buFontTx/>
              <a:buAutoNum type="arabicParenR" startAt="1"/>
            </a:pPr>
            <a:r>
              <a:t>Virtual programming – Free during financial literacy month</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1" name="Text Placeholder 5"/>
          <p:cNvSpPr txBox="1"/>
          <p:nvPr>
            <p:ph type="body" sz="quarter" idx="1"/>
          </p:nvPr>
        </p:nvSpPr>
        <p:spPr>
          <a:xfrm>
            <a:off x="4812357" y="1582893"/>
            <a:ext cx="3505201" cy="990601"/>
          </a:xfrm>
          <a:prstGeom prst="rect">
            <a:avLst/>
          </a:prstGeom>
        </p:spPr>
        <p:txBody>
          <a:bodyPr/>
          <a:lstStyle/>
          <a:p>
            <a:pPr marL="82296" indent="-82296" defTabSz="438911">
              <a:buSzPct val="100000"/>
              <a:buFont typeface="Arial"/>
              <a:buChar char="•"/>
              <a:defRPr sz="959"/>
            </a:pPr>
            <a:r>
              <a:t>Keep data current</a:t>
            </a:r>
          </a:p>
          <a:p>
            <a:pPr marL="82296" indent="-82296" defTabSz="438911">
              <a:buSzPct val="100000"/>
              <a:buFont typeface="Arial"/>
              <a:buChar char="•"/>
              <a:defRPr sz="959"/>
            </a:pPr>
            <a:r>
              <a:t>Limit email contact</a:t>
            </a:r>
          </a:p>
          <a:p>
            <a:pPr lvl="1" marL="301752" indent="-82296" defTabSz="438911">
              <a:spcBef>
                <a:spcPts val="100"/>
              </a:spcBef>
              <a:buSzPct val="100000"/>
              <a:buFont typeface="Arial"/>
              <a:buChar char="•"/>
              <a:defRPr sz="816"/>
            </a:pPr>
            <a:r>
              <a:t>Financial literacy month</a:t>
            </a:r>
            <a:endParaRPr sz="528">
              <a:solidFill>
                <a:srgbClr val="808080"/>
              </a:solidFill>
            </a:endParaRPr>
          </a:p>
          <a:p>
            <a:pPr lvl="1" marL="301752" indent="-82296" defTabSz="438911">
              <a:spcBef>
                <a:spcPts val="100"/>
              </a:spcBef>
              <a:buSzPct val="100000"/>
              <a:buFont typeface="Arial"/>
              <a:buChar char="•"/>
              <a:defRPr sz="816"/>
            </a:pPr>
            <a:r>
              <a:t>National safety month</a:t>
            </a:r>
            <a:endParaRPr sz="528">
              <a:solidFill>
                <a:srgbClr val="808080"/>
              </a:solidFill>
            </a:endParaRPr>
          </a:p>
          <a:p>
            <a:pPr lvl="1" marL="301752" indent="-82296" defTabSz="438911">
              <a:spcBef>
                <a:spcPts val="100"/>
              </a:spcBef>
              <a:buSzPct val="100000"/>
              <a:buFont typeface="Arial"/>
              <a:buChar char="•"/>
              <a:defRPr sz="816"/>
            </a:pPr>
            <a:r>
              <a:t>National preparedness month</a:t>
            </a:r>
            <a:endParaRPr sz="528">
              <a:solidFill>
                <a:srgbClr val="808080"/>
              </a:solidFill>
            </a:endParaRPr>
          </a:p>
          <a:p>
            <a:pPr marL="82296" indent="-82296" defTabSz="438911">
              <a:buSzPct val="100000"/>
              <a:buFont typeface="Arial"/>
              <a:buChar char="•"/>
              <a:defRPr sz="959"/>
            </a:pPr>
            <a:r>
              <a:t>Continue to offer this free service</a:t>
            </a:r>
          </a:p>
        </p:txBody>
      </p:sp>
      <p:pic>
        <p:nvPicPr>
          <p:cNvPr id="432" name="Picture 2" descr="Picture 2"/>
          <p:cNvPicPr>
            <a:picLocks noChangeAspect="1"/>
          </p:cNvPicPr>
          <p:nvPr/>
        </p:nvPicPr>
        <p:blipFill>
          <a:blip r:embed="rId2">
            <a:extLst/>
          </a:blip>
          <a:stretch>
            <a:fillRect/>
          </a:stretch>
        </p:blipFill>
        <p:spPr>
          <a:xfrm>
            <a:off x="0" y="1103023"/>
            <a:ext cx="4410510" cy="2937452"/>
          </a:xfrm>
          <a:prstGeom prst="rect">
            <a:avLst/>
          </a:prstGeom>
          <a:ln w="12700">
            <a:miter lim="400000"/>
          </a:ln>
          <a:effectLst>
            <a:outerShdw sx="100000" sy="100000" kx="0" ky="0" algn="b" rotWithShape="0" blurRad="292100" dist="139700" dir="2700000">
              <a:srgbClr val="333333">
                <a:alpha val="64999"/>
              </a:srgbClr>
            </a:outerShdw>
          </a:effectLst>
        </p:spPr>
      </p:pic>
      <p:sp>
        <p:nvSpPr>
          <p:cNvPr id="433" name="Title 11"/>
          <p:cNvSpPr txBox="1"/>
          <p:nvPr>
            <p:ph type="title"/>
          </p:nvPr>
        </p:nvSpPr>
        <p:spPr>
          <a:xfrm>
            <a:off x="4876800" y="725643"/>
            <a:ext cx="3810000" cy="857251"/>
          </a:xfrm>
          <a:prstGeom prst="rect">
            <a:avLst/>
          </a:prstGeom>
        </p:spPr>
        <p:txBody>
          <a:bodyPr/>
          <a:lstStyle/>
          <a:p>
            <a:pPr/>
            <a:r>
              <a:t>ValChoice will</a:t>
            </a:r>
          </a:p>
        </p:txBody>
      </p:sp>
      <p:sp>
        <p:nvSpPr>
          <p:cNvPr id="434" name="Title 1"/>
          <p:cNvSpPr txBox="1"/>
          <p:nvPr/>
        </p:nvSpPr>
        <p:spPr>
          <a:xfrm>
            <a:off x="502919" y="-106057"/>
            <a:ext cx="8138162" cy="74531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914400">
              <a:lnSpc>
                <a:spcPts val="5800"/>
              </a:lnSpc>
              <a:defRPr sz="2400">
                <a:solidFill>
                  <a:srgbClr val="2F5897"/>
                </a:solidFill>
                <a:effectLst>
                  <a:outerShdw sx="100000" sy="100000" kx="0" ky="0" algn="b" rotWithShape="0" blurRad="63500" dist="38100" dir="5400000">
                    <a:srgbClr val="000000">
                      <a:alpha val="25000"/>
                    </a:srgbClr>
                  </a:outerShdw>
                </a:effectLst>
                <a:latin typeface="Arial"/>
                <a:ea typeface="Arial"/>
                <a:cs typeface="Arial"/>
                <a:sym typeface="Arial"/>
              </a:defRPr>
            </a:lvl1pPr>
          </a:lstStyle>
          <a:p>
            <a:pPr/>
            <a:r>
              <a:t>OUR COMMITMENT</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7" name="Text Placeholder 5"/>
          <p:cNvSpPr txBox="1"/>
          <p:nvPr>
            <p:ph type="body" sz="quarter" idx="1"/>
          </p:nvPr>
        </p:nvSpPr>
        <p:spPr>
          <a:xfrm>
            <a:off x="4812357" y="1829781"/>
            <a:ext cx="3505201" cy="990601"/>
          </a:xfrm>
          <a:prstGeom prst="rect">
            <a:avLst/>
          </a:prstGeom>
        </p:spPr>
        <p:txBody>
          <a:bodyPr/>
          <a:lstStyle/>
          <a:p>
            <a:pPr marL="109727" indent="-109727" defTabSz="585215">
              <a:buSzPct val="100000"/>
              <a:buFont typeface="Arial"/>
              <a:buChar char="•"/>
              <a:defRPr sz="1152"/>
            </a:pPr>
            <a:r>
              <a:t>“Much needed service”</a:t>
            </a:r>
          </a:p>
          <a:p>
            <a:pPr marL="109727" indent="-109727" defTabSz="585215">
              <a:buSzPct val="100000"/>
              <a:buFont typeface="Arial"/>
              <a:buChar char="•"/>
              <a:defRPr sz="1152"/>
            </a:pPr>
            <a:r>
              <a:t>“Unique”</a:t>
            </a:r>
          </a:p>
          <a:p>
            <a:pPr marL="109727" indent="-109727" defTabSz="585215">
              <a:buSzPct val="100000"/>
              <a:buFont typeface="Arial"/>
              <a:buChar char="•"/>
              <a:defRPr sz="1152"/>
            </a:pPr>
            <a:r>
              <a:t>“Free”</a:t>
            </a:r>
          </a:p>
          <a:p>
            <a:pPr marL="109727" indent="-109727" defTabSz="585215">
              <a:buSzPct val="100000"/>
              <a:buFont typeface="Arial"/>
              <a:buChar char="•"/>
              <a:defRPr sz="1152"/>
            </a:pPr>
            <a:r>
              <a:t>“We’re using it”</a:t>
            </a:r>
          </a:p>
          <a:p>
            <a:pPr marL="109727" indent="-109727" defTabSz="585215">
              <a:buSzPct val="100000"/>
              <a:buFont typeface="Arial"/>
              <a:buChar char="•"/>
              <a:defRPr sz="1152"/>
            </a:pPr>
            <a:r>
              <a:rPr u="sng">
                <a:solidFill>
                  <a:srgbClr val="3399FF"/>
                </a:solidFill>
                <a:uFill>
                  <a:solidFill>
                    <a:srgbClr val="3399FF"/>
                  </a:solidFill>
                </a:uFill>
                <a:hlinkClick r:id="rId2" invalidUrl="" action="" tgtFrame="" tooltip="" history="1" highlightClick="0" endSnd="0"/>
              </a:rPr>
              <a:t>valchoice.com</a:t>
            </a:r>
            <a:r>
              <a:rPr u="sng">
                <a:solidFill>
                  <a:srgbClr val="3399FF"/>
                </a:solidFill>
                <a:uFill>
                  <a:solidFill>
                    <a:srgbClr val="3399FF"/>
                  </a:solidFill>
                </a:uFill>
                <a:hlinkClick r:id="rId2" invalidUrl="" action="" tgtFrame="" tooltip="" history="1" highlightClick="0" endSnd="0"/>
              </a:rPr>
              <a:t>/fin-lit/</a:t>
            </a:r>
          </a:p>
        </p:txBody>
      </p:sp>
      <p:pic>
        <p:nvPicPr>
          <p:cNvPr id="438" name="Picture 2" descr="Picture 2"/>
          <p:cNvPicPr>
            <a:picLocks noChangeAspect="1"/>
          </p:cNvPicPr>
          <p:nvPr/>
        </p:nvPicPr>
        <p:blipFill>
          <a:blip r:embed="rId3">
            <a:extLst/>
          </a:blip>
          <a:stretch>
            <a:fillRect/>
          </a:stretch>
        </p:blipFill>
        <p:spPr>
          <a:xfrm>
            <a:off x="0" y="972532"/>
            <a:ext cx="4484171" cy="3361724"/>
          </a:xfrm>
          <a:prstGeom prst="rect">
            <a:avLst/>
          </a:prstGeom>
          <a:ln w="12700">
            <a:miter lim="400000"/>
          </a:ln>
          <a:effectLst>
            <a:outerShdw sx="100000" sy="100000" kx="0" ky="0" algn="b" rotWithShape="0" blurRad="292100" dist="139700" dir="2700000">
              <a:srgbClr val="333333">
                <a:alpha val="64999"/>
              </a:srgbClr>
            </a:outerShdw>
          </a:effectLst>
        </p:spPr>
      </p:pic>
      <p:sp>
        <p:nvSpPr>
          <p:cNvPr id="439" name="Title 11"/>
          <p:cNvSpPr txBox="1"/>
          <p:nvPr>
            <p:ph type="title"/>
          </p:nvPr>
        </p:nvSpPr>
        <p:spPr>
          <a:xfrm>
            <a:off x="4876800" y="972532"/>
            <a:ext cx="3810000" cy="857251"/>
          </a:xfrm>
          <a:prstGeom prst="rect">
            <a:avLst/>
          </a:prstGeom>
        </p:spPr>
        <p:txBody>
          <a:bodyPr/>
          <a:lstStyle/>
          <a:p>
            <a:pPr/>
            <a:r>
              <a:t>Let Your Network Know</a:t>
            </a:r>
          </a:p>
        </p:txBody>
      </p:sp>
      <p:sp>
        <p:nvSpPr>
          <p:cNvPr id="440" name="Title 1"/>
          <p:cNvSpPr txBox="1"/>
          <p:nvPr/>
        </p:nvSpPr>
        <p:spPr>
          <a:xfrm>
            <a:off x="502919" y="-106057"/>
            <a:ext cx="8138162" cy="74531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914400">
              <a:lnSpc>
                <a:spcPts val="5800"/>
              </a:lnSpc>
              <a:defRPr sz="2400">
                <a:solidFill>
                  <a:srgbClr val="2F5897"/>
                </a:solidFill>
                <a:effectLst>
                  <a:outerShdw sx="100000" sy="100000" kx="0" ky="0" algn="b" rotWithShape="0" blurRad="63500" dist="38100" dir="5400000">
                    <a:srgbClr val="000000">
                      <a:alpha val="25000"/>
                    </a:srgbClr>
                  </a:outerShdw>
                </a:effectLst>
                <a:latin typeface="Arial"/>
                <a:ea typeface="Arial"/>
                <a:cs typeface="Arial"/>
                <a:sym typeface="Arial"/>
              </a:defRPr>
            </a:lvl1pPr>
          </a:lstStyle>
          <a:p>
            <a:pPr/>
            <a:r>
              <a:t>OUR REQUEST – HELP US HELP OTHERS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2" name="Picture 2" descr="Picture 2"/>
          <p:cNvPicPr>
            <a:picLocks noChangeAspect="1"/>
          </p:cNvPicPr>
          <p:nvPr/>
        </p:nvPicPr>
        <p:blipFill>
          <a:blip r:embed="rId2">
            <a:extLst/>
          </a:blip>
          <a:stretch>
            <a:fillRect/>
          </a:stretch>
        </p:blipFill>
        <p:spPr>
          <a:xfrm>
            <a:off x="726940" y="379538"/>
            <a:ext cx="7690118" cy="4763962"/>
          </a:xfrm>
          <a:prstGeom prst="rect">
            <a:avLst/>
          </a:prstGeom>
          <a:ln w="12700">
            <a:miter lim="400000"/>
          </a:ln>
        </p:spPr>
      </p:pic>
      <p:sp>
        <p:nvSpPr>
          <p:cNvPr id="443" name="Rectangle 3"/>
          <p:cNvSpPr txBox="1"/>
          <p:nvPr/>
        </p:nvSpPr>
        <p:spPr>
          <a:xfrm>
            <a:off x="3050622" y="10205"/>
            <a:ext cx="302225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0070C0"/>
                </a:solidFill>
              </a:defRPr>
            </a:lvl1pPr>
          </a:lstStyle>
          <a:p>
            <a:pPr/>
            <a:r>
              <a:t>www.valchoice.com/fin-lit</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5" name="Picture 3" descr="Picture 3"/>
          <p:cNvPicPr>
            <a:picLocks noChangeAspect="1"/>
          </p:cNvPicPr>
          <p:nvPr/>
        </p:nvPicPr>
        <p:blipFill>
          <a:blip r:embed="rId2">
            <a:extLst/>
          </a:blip>
          <a:stretch>
            <a:fillRect/>
          </a:stretch>
        </p:blipFill>
        <p:spPr>
          <a:xfrm>
            <a:off x="1020680" y="0"/>
            <a:ext cx="7102641" cy="51435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7" name="Picture 3" descr="Picture 3"/>
          <p:cNvPicPr>
            <a:picLocks noChangeAspect="1"/>
          </p:cNvPicPr>
          <p:nvPr/>
        </p:nvPicPr>
        <p:blipFill>
          <a:blip r:embed="rId2">
            <a:extLst/>
          </a:blip>
          <a:stretch>
            <a:fillRect/>
          </a:stretch>
        </p:blipFill>
        <p:spPr>
          <a:xfrm>
            <a:off x="0" y="535831"/>
            <a:ext cx="9144000" cy="4071838"/>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lide Number Placeholder 6"/>
          <p:cNvSpPr txBox="1"/>
          <p:nvPr>
            <p:ph type="sldNum" sz="quarter" idx="2"/>
          </p:nvPr>
        </p:nvSpPr>
        <p:spPr>
          <a:xfrm>
            <a:off x="8733984"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0" name="Title 1"/>
          <p:cNvSpPr txBox="1"/>
          <p:nvPr>
            <p:ph type="title"/>
          </p:nvPr>
        </p:nvSpPr>
        <p:spPr>
          <a:prstGeom prst="rect">
            <a:avLst/>
          </a:prstGeom>
        </p:spPr>
        <p:txBody>
          <a:bodyPr/>
          <a:lstStyle>
            <a:lvl1pPr marL="171450" indent="-171450" algn="l">
              <a:spcBef>
                <a:spcPts val="300"/>
              </a:spcBef>
              <a:buSzPct val="100000"/>
              <a:buFont typeface="Arial"/>
              <a:buChar char="•"/>
              <a:defRPr sz="1600">
                <a:solidFill>
                  <a:srgbClr val="A6A6A6"/>
                </a:solidFill>
              </a:defRPr>
            </a:lvl1pPr>
          </a:lstStyle>
          <a:p>
            <a:pPr/>
            <a:r>
              <a:t>Ordering</a:t>
            </a:r>
          </a:p>
        </p:txBody>
      </p:sp>
      <p:sp>
        <p:nvSpPr>
          <p:cNvPr id="451" name="Content Placeholder 6"/>
          <p:cNvSpPr txBox="1"/>
          <p:nvPr>
            <p:ph type="body" sz="quarter" idx="1"/>
          </p:nvPr>
        </p:nvSpPr>
        <p:spPr>
          <a:xfrm>
            <a:off x="4245428" y="1048340"/>
            <a:ext cx="3874433" cy="1818428"/>
          </a:xfrm>
          <a:prstGeom prst="rect">
            <a:avLst/>
          </a:prstGeom>
        </p:spPr>
        <p:txBody>
          <a:bodyPr/>
          <a:lstStyle/>
          <a:p>
            <a:pPr marL="171450" indent="-171450">
              <a:spcBef>
                <a:spcPts val="300"/>
              </a:spcBef>
              <a:defRPr sz="1600">
                <a:solidFill>
                  <a:srgbClr val="A6A6A6"/>
                </a:solidFill>
              </a:defRPr>
            </a:pPr>
            <a:r>
              <a:t>Select your state</a:t>
            </a:r>
          </a:p>
          <a:p>
            <a:pPr marL="171450" indent="-171450">
              <a:spcBef>
                <a:spcPts val="300"/>
              </a:spcBef>
              <a:defRPr sz="1600">
                <a:solidFill>
                  <a:srgbClr val="A6A6A6"/>
                </a:solidFill>
              </a:defRPr>
            </a:pPr>
            <a:r>
              <a:t>Click “REGISTER NOW”</a:t>
            </a:r>
          </a:p>
        </p:txBody>
      </p:sp>
      <p:sp>
        <p:nvSpPr>
          <p:cNvPr id="452" name="Title 1"/>
          <p:cNvSpPr txBox="1"/>
          <p:nvPr/>
        </p:nvSpPr>
        <p:spPr>
          <a:xfrm>
            <a:off x="4291148" y="367458"/>
            <a:ext cx="4284619" cy="43706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defRPr sz="2400">
                <a:solidFill>
                  <a:srgbClr val="2F5897"/>
                </a:solidFill>
                <a:latin typeface="Arial"/>
                <a:ea typeface="Arial"/>
                <a:cs typeface="Arial"/>
                <a:sym typeface="Arial"/>
              </a:defRPr>
            </a:lvl1pPr>
          </a:lstStyle>
          <a:p>
            <a:pPr/>
            <a:r>
              <a:t>STEP #1: ORDERING</a:t>
            </a:r>
          </a:p>
        </p:txBody>
      </p:sp>
      <p:pic>
        <p:nvPicPr>
          <p:cNvPr id="453" name="Picture 10" descr="Picture 10"/>
          <p:cNvPicPr>
            <a:picLocks noChangeAspect="1"/>
          </p:cNvPicPr>
          <p:nvPr/>
        </p:nvPicPr>
        <p:blipFill>
          <a:blip r:embed="rId2">
            <a:extLst/>
          </a:blip>
          <a:stretch>
            <a:fillRect/>
          </a:stretch>
        </p:blipFill>
        <p:spPr>
          <a:xfrm>
            <a:off x="0" y="0"/>
            <a:ext cx="3911797" cy="5143500"/>
          </a:xfrm>
          <a:prstGeom prst="rect">
            <a:avLst/>
          </a:prstGeom>
          <a:ln w="12700">
            <a:miter lim="400000"/>
          </a:ln>
          <a:effectLst>
            <a:outerShdw sx="100000" sy="100000" kx="0" ky="0" algn="b" rotWithShape="0" blurRad="292100" dist="139700" dir="2700000">
              <a:srgbClr val="333333">
                <a:alpha val="64999"/>
              </a:srgbClr>
            </a:outerShdw>
          </a:effectLst>
        </p:spPr>
      </p:pic>
      <p:pic>
        <p:nvPicPr>
          <p:cNvPr id="454" name="Picture 3" descr="Picture 3"/>
          <p:cNvPicPr>
            <a:picLocks noChangeAspect="1"/>
          </p:cNvPicPr>
          <p:nvPr/>
        </p:nvPicPr>
        <p:blipFill>
          <a:blip r:embed="rId3">
            <a:extLst/>
          </a:blip>
          <a:stretch>
            <a:fillRect/>
          </a:stretch>
        </p:blipFill>
        <p:spPr>
          <a:xfrm>
            <a:off x="131134" y="433356"/>
            <a:ext cx="3649528" cy="427678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lide Number Placeholder 6"/>
          <p:cNvSpPr txBox="1"/>
          <p:nvPr>
            <p:ph type="sldNum" sz="quarter" idx="2"/>
          </p:nvPr>
        </p:nvSpPr>
        <p:spPr>
          <a:xfrm>
            <a:off x="8733984"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7" name="Picture 4" descr="Picture 4"/>
          <p:cNvPicPr>
            <a:picLocks noChangeAspect="1"/>
          </p:cNvPicPr>
          <p:nvPr/>
        </p:nvPicPr>
        <p:blipFill>
          <a:blip r:embed="rId2">
            <a:extLst/>
          </a:blip>
          <a:stretch>
            <a:fillRect/>
          </a:stretch>
        </p:blipFill>
        <p:spPr>
          <a:xfrm>
            <a:off x="0" y="0"/>
            <a:ext cx="3911797" cy="5143500"/>
          </a:xfrm>
          <a:prstGeom prst="rect">
            <a:avLst/>
          </a:prstGeom>
          <a:ln w="12700">
            <a:miter lim="400000"/>
          </a:ln>
          <a:effectLst>
            <a:outerShdw sx="100000" sy="100000" kx="0" ky="0" algn="b" rotWithShape="0" blurRad="292100" dist="139700" dir="2700000">
              <a:srgbClr val="333333">
                <a:alpha val="64999"/>
              </a:srgbClr>
            </a:outerShdw>
          </a:effectLst>
        </p:spPr>
      </p:pic>
      <p:sp>
        <p:nvSpPr>
          <p:cNvPr id="458" name="Content Placeholder 2"/>
          <p:cNvSpPr txBox="1"/>
          <p:nvPr>
            <p:ph type="body" sz="half" idx="1"/>
          </p:nvPr>
        </p:nvSpPr>
        <p:spPr>
          <a:xfrm>
            <a:off x="4286611" y="869854"/>
            <a:ext cx="4038601" cy="3394472"/>
          </a:xfrm>
          <a:prstGeom prst="rect">
            <a:avLst/>
          </a:prstGeom>
        </p:spPr>
        <p:txBody>
          <a:bodyPr/>
          <a:lstStyle/>
          <a:p>
            <a:pPr marL="171450" indent="-171450">
              <a:spcBef>
                <a:spcPts val="300"/>
              </a:spcBef>
              <a:defRPr sz="1600">
                <a:solidFill>
                  <a:srgbClr val="A6A6A6"/>
                </a:solidFill>
              </a:defRPr>
            </a:pPr>
            <a:r>
              <a:t>Fill in name</a:t>
            </a:r>
          </a:p>
          <a:p>
            <a:pPr marL="171450" indent="-171450">
              <a:spcBef>
                <a:spcPts val="300"/>
              </a:spcBef>
              <a:defRPr sz="1600">
                <a:solidFill>
                  <a:srgbClr val="A6A6A6"/>
                </a:solidFill>
              </a:defRPr>
            </a:pPr>
            <a:r>
              <a:t>Email</a:t>
            </a:r>
          </a:p>
          <a:p>
            <a:pPr marL="171450" indent="-171450">
              <a:spcBef>
                <a:spcPts val="300"/>
              </a:spcBef>
              <a:defRPr sz="1600">
                <a:solidFill>
                  <a:srgbClr val="A6A6A6"/>
                </a:solidFill>
              </a:defRPr>
            </a:pPr>
            <a:r>
              <a:t>Title</a:t>
            </a:r>
          </a:p>
          <a:p>
            <a:pPr marL="171450" indent="-171450">
              <a:spcBef>
                <a:spcPts val="300"/>
              </a:spcBef>
              <a:defRPr sz="1600">
                <a:solidFill>
                  <a:srgbClr val="A6A6A6"/>
                </a:solidFill>
              </a:defRPr>
            </a:pPr>
            <a:r>
              <a:t>Service area size</a:t>
            </a:r>
          </a:p>
        </p:txBody>
      </p:sp>
      <p:sp>
        <p:nvSpPr>
          <p:cNvPr id="459" name="Title 1"/>
          <p:cNvSpPr txBox="1"/>
          <p:nvPr/>
        </p:nvSpPr>
        <p:spPr>
          <a:xfrm>
            <a:off x="4291148" y="367458"/>
            <a:ext cx="4284619" cy="43706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defRPr sz="2400">
                <a:solidFill>
                  <a:srgbClr val="2F5897"/>
                </a:solidFill>
                <a:latin typeface="Arial"/>
                <a:ea typeface="Arial"/>
                <a:cs typeface="Arial"/>
                <a:sym typeface="Arial"/>
              </a:defRPr>
            </a:lvl1pPr>
          </a:lstStyle>
          <a:p>
            <a:pPr/>
            <a:r>
              <a:t>STEP #2: ORDERING</a:t>
            </a:r>
          </a:p>
        </p:txBody>
      </p:sp>
      <p:pic>
        <p:nvPicPr>
          <p:cNvPr id="460" name="Picture 10" descr="Picture 10"/>
          <p:cNvPicPr>
            <a:picLocks noChangeAspect="1"/>
          </p:cNvPicPr>
          <p:nvPr/>
        </p:nvPicPr>
        <p:blipFill>
          <a:blip r:embed="rId3">
            <a:extLst/>
          </a:blip>
          <a:stretch>
            <a:fillRect/>
          </a:stretch>
        </p:blipFill>
        <p:spPr>
          <a:xfrm>
            <a:off x="40338" y="519857"/>
            <a:ext cx="3831118" cy="374446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Picture 2" descr="Picture 2"/>
          <p:cNvPicPr>
            <a:picLocks noChangeAspect="1"/>
          </p:cNvPicPr>
          <p:nvPr/>
        </p:nvPicPr>
        <p:blipFill>
          <a:blip r:embed="rId2">
            <a:extLst/>
          </a:blip>
          <a:srcRect l="0" t="0" r="5" b="5"/>
          <a:stretch>
            <a:fillRect/>
          </a:stretch>
        </p:blipFill>
        <p:spPr>
          <a:xfrm>
            <a:off x="595401" y="1328900"/>
            <a:ext cx="1316038" cy="1316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
        <p:nvSpPr>
          <p:cNvPr id="234" name="TextBox 3"/>
          <p:cNvSpPr txBox="1"/>
          <p:nvPr/>
        </p:nvSpPr>
        <p:spPr>
          <a:xfrm>
            <a:off x="1957232" y="1322015"/>
            <a:ext cx="7141049" cy="1336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300">
                <a:solidFill>
                  <a:srgbClr val="7F7F7F"/>
                </a:solidFill>
              </a:defRPr>
            </a:pPr>
            <a:r>
              <a:t>Pre-accident</a:t>
            </a:r>
          </a:p>
          <a:p>
            <a:pPr lvl="1" marL="457200" indent="-342900">
              <a:buSzPct val="100000"/>
              <a:buFont typeface="Arial"/>
              <a:buChar char="•"/>
              <a:defRPr sz="2000">
                <a:solidFill>
                  <a:srgbClr val="7F7F7F"/>
                </a:solidFill>
              </a:defRPr>
            </a:pPr>
            <a:r>
              <a:t>Background in physics &amp; math</a:t>
            </a:r>
          </a:p>
          <a:p>
            <a:pPr lvl="1" marL="457200" indent="-342900">
              <a:buSzPct val="100000"/>
              <a:buFont typeface="Arial"/>
              <a:buChar char="•"/>
              <a:defRPr sz="2000">
                <a:solidFill>
                  <a:srgbClr val="7F7F7F"/>
                </a:solidFill>
              </a:defRPr>
            </a:pPr>
            <a:r>
              <a:t>High tech career</a:t>
            </a:r>
          </a:p>
          <a:p>
            <a:pPr lvl="2" marL="914400" indent="-342900">
              <a:buSzPct val="100000"/>
              <a:buFont typeface="Arial"/>
              <a:buChar char="•"/>
              <a:defRPr>
                <a:solidFill>
                  <a:srgbClr val="7F7F7F"/>
                </a:solidFill>
              </a:defRPr>
            </a:pPr>
            <a:r>
              <a:t>Engineering -&gt; marketing -&gt; sales -&gt; CEO -&gt; </a:t>
            </a:r>
          </a:p>
        </p:txBody>
      </p:sp>
      <p:sp>
        <p:nvSpPr>
          <p:cNvPr id="235" name="TextBox 4"/>
          <p:cNvSpPr txBox="1"/>
          <p:nvPr/>
        </p:nvSpPr>
        <p:spPr>
          <a:xfrm>
            <a:off x="987552" y="2775417"/>
            <a:ext cx="6700744" cy="1005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indent="114300">
              <a:defRPr sz="2000">
                <a:solidFill>
                  <a:srgbClr val="7F7F7F"/>
                </a:solidFill>
              </a:defRPr>
            </a:pPr>
            <a:r>
              <a:t>Post-accident</a:t>
            </a:r>
          </a:p>
          <a:p>
            <a:pPr lvl="1" marL="457200" indent="-342900">
              <a:buSzPct val="100000"/>
              <a:buFont typeface="Arial"/>
              <a:buChar char="•"/>
              <a:defRPr sz="2000">
                <a:solidFill>
                  <a:srgbClr val="7F7F7F"/>
                </a:solidFill>
              </a:defRPr>
            </a:pPr>
            <a:r>
              <a:t>Legal battles with insurance companies for years</a:t>
            </a:r>
          </a:p>
          <a:p>
            <a:pPr lvl="1" marL="457200" indent="-342900">
              <a:buSzPct val="100000"/>
              <a:buFont typeface="Arial"/>
              <a:buChar char="•"/>
              <a:defRPr sz="2000">
                <a:solidFill>
                  <a:srgbClr val="7F7F7F"/>
                </a:solidFill>
              </a:defRPr>
            </a:pPr>
            <a:r>
              <a:t>Founded ValChoice in 2013</a:t>
            </a:r>
          </a:p>
        </p:txBody>
      </p:sp>
      <p:sp>
        <p:nvSpPr>
          <p:cNvPr id="236" name="Title 1"/>
          <p:cNvSpPr txBox="1"/>
          <p:nvPr/>
        </p:nvSpPr>
        <p:spPr>
          <a:xfrm>
            <a:off x="502919" y="-13792"/>
            <a:ext cx="8138162" cy="74531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914400">
              <a:lnSpc>
                <a:spcPts val="5800"/>
              </a:lnSpc>
              <a:defRPr sz="2400">
                <a:solidFill>
                  <a:srgbClr val="2F5897"/>
                </a:solidFill>
                <a:latin typeface="Arial"/>
                <a:ea typeface="Arial"/>
                <a:cs typeface="Arial"/>
                <a:sym typeface="Arial"/>
              </a:defRPr>
            </a:lvl1pPr>
          </a:lstStyle>
          <a:p>
            <a:pPr/>
            <a:r>
              <a:t>RELEVANT BACKGROUND</a:t>
            </a:r>
          </a:p>
        </p:txBody>
      </p:sp>
      <p:pic>
        <p:nvPicPr>
          <p:cNvPr id="237" name="Picture 5" descr="Picture 5"/>
          <p:cNvPicPr>
            <a:picLocks noChangeAspect="1"/>
          </p:cNvPicPr>
          <p:nvPr/>
        </p:nvPicPr>
        <p:blipFill>
          <a:blip r:embed="rId3">
            <a:extLst/>
          </a:blip>
          <a:stretch>
            <a:fillRect/>
          </a:stretch>
        </p:blipFill>
        <p:spPr>
          <a:xfrm>
            <a:off x="7734016" y="1897802"/>
            <a:ext cx="1155520" cy="1147573"/>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lide Number Placeholder 6"/>
          <p:cNvSpPr txBox="1"/>
          <p:nvPr>
            <p:ph type="sldNum" sz="quarter" idx="2"/>
          </p:nvPr>
        </p:nvSpPr>
        <p:spPr>
          <a:xfrm>
            <a:off x="8733984"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3" name="Picture 5" descr="Picture 5"/>
          <p:cNvPicPr>
            <a:picLocks noChangeAspect="1"/>
          </p:cNvPicPr>
          <p:nvPr/>
        </p:nvPicPr>
        <p:blipFill>
          <a:blip r:embed="rId2">
            <a:extLst/>
          </a:blip>
          <a:stretch>
            <a:fillRect/>
          </a:stretch>
        </p:blipFill>
        <p:spPr>
          <a:xfrm>
            <a:off x="0" y="0"/>
            <a:ext cx="3911797" cy="5143500"/>
          </a:xfrm>
          <a:prstGeom prst="rect">
            <a:avLst/>
          </a:prstGeom>
          <a:ln w="12700">
            <a:miter lim="400000"/>
          </a:ln>
          <a:effectLst>
            <a:outerShdw sx="100000" sy="100000" kx="0" ky="0" algn="b" rotWithShape="0" blurRad="292100" dist="139700" dir="2700000">
              <a:srgbClr val="333333">
                <a:alpha val="64999"/>
              </a:srgbClr>
            </a:outerShdw>
          </a:effectLst>
        </p:spPr>
      </p:pic>
      <p:sp>
        <p:nvSpPr>
          <p:cNvPr id="464" name="Title 1"/>
          <p:cNvSpPr txBox="1"/>
          <p:nvPr/>
        </p:nvSpPr>
        <p:spPr>
          <a:xfrm>
            <a:off x="4291148" y="367458"/>
            <a:ext cx="4284619" cy="43706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defRPr sz="2400">
                <a:solidFill>
                  <a:srgbClr val="2F5897"/>
                </a:solidFill>
                <a:latin typeface="Arial"/>
                <a:ea typeface="Arial"/>
                <a:cs typeface="Arial"/>
                <a:sym typeface="Arial"/>
              </a:defRPr>
            </a:lvl1pPr>
          </a:lstStyle>
          <a:p>
            <a:pPr/>
            <a:r>
              <a:t>STEP #3: ORDERING</a:t>
            </a:r>
          </a:p>
        </p:txBody>
      </p:sp>
      <p:pic>
        <p:nvPicPr>
          <p:cNvPr id="465" name="Content Placeholder 13" descr="Content Placeholder 13"/>
          <p:cNvPicPr>
            <a:picLocks noChangeAspect="1"/>
          </p:cNvPicPr>
          <p:nvPr/>
        </p:nvPicPr>
        <p:blipFill>
          <a:blip r:embed="rId3">
            <a:extLst/>
          </a:blip>
          <a:stretch>
            <a:fillRect/>
          </a:stretch>
        </p:blipFill>
        <p:spPr>
          <a:xfrm>
            <a:off x="146085" y="293877"/>
            <a:ext cx="3612343" cy="1875408"/>
          </a:xfrm>
          <a:prstGeom prst="rect">
            <a:avLst/>
          </a:prstGeom>
          <a:ln w="12700">
            <a:miter lim="400000"/>
          </a:ln>
        </p:spPr>
      </p:pic>
      <p:sp>
        <p:nvSpPr>
          <p:cNvPr id="466" name="Content Placeholder 4"/>
          <p:cNvSpPr txBox="1"/>
          <p:nvPr>
            <p:ph type="body" sz="half" idx="1"/>
          </p:nvPr>
        </p:nvSpPr>
        <p:spPr>
          <a:xfrm>
            <a:off x="4245428" y="456114"/>
            <a:ext cx="4038601" cy="3394472"/>
          </a:xfrm>
          <a:prstGeom prst="rect">
            <a:avLst/>
          </a:prstGeom>
        </p:spPr>
        <p:txBody>
          <a:bodyPr/>
          <a:lstStyle/>
          <a:p>
            <a:pPr marL="171450" indent="-171450">
              <a:defRPr sz="1600">
                <a:solidFill>
                  <a:srgbClr val="A6A6A6"/>
                </a:solidFill>
              </a:defRPr>
            </a:pPr>
          </a:p>
          <a:p>
            <a:pPr marL="171450" indent="-171450">
              <a:defRPr sz="1600">
                <a:solidFill>
                  <a:srgbClr val="A6A6A6"/>
                </a:solidFill>
              </a:defRPr>
            </a:pPr>
          </a:p>
          <a:p>
            <a:pPr marL="171450" indent="-171450">
              <a:spcBef>
                <a:spcPts val="300"/>
              </a:spcBef>
              <a:defRPr sz="1600">
                <a:solidFill>
                  <a:srgbClr val="A6A6A6"/>
                </a:solidFill>
              </a:defRPr>
            </a:pPr>
            <a:r>
              <a:t>No charge order</a:t>
            </a:r>
          </a:p>
          <a:p>
            <a:pPr marL="171450" indent="-171450">
              <a:spcBef>
                <a:spcPts val="300"/>
              </a:spcBef>
              <a:defRPr sz="1600">
                <a:solidFill>
                  <a:srgbClr val="A6A6A6"/>
                </a:solidFill>
              </a:defRPr>
            </a:pPr>
            <a:r>
              <a:t>No recurring charge</a:t>
            </a:r>
          </a:p>
          <a:p>
            <a:pPr marL="171450" indent="-171450">
              <a:spcBef>
                <a:spcPts val="300"/>
              </a:spcBef>
              <a:defRPr sz="1600">
                <a:solidFill>
                  <a:srgbClr val="A6A6A6"/>
                </a:solidFill>
              </a:defRPr>
            </a:pPr>
            <a:r>
              <a:t>Accept terms</a:t>
            </a:r>
          </a:p>
          <a:p>
            <a:pPr marL="171450" indent="-171450">
              <a:spcBef>
                <a:spcPts val="300"/>
              </a:spcBef>
              <a:defRPr sz="1600">
                <a:solidFill>
                  <a:srgbClr val="A6A6A6"/>
                </a:solidFill>
              </a:defRPr>
            </a:pPr>
            <a:r>
              <a:t>Click ”REGISTER NOW”</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lide Number Placeholder 6"/>
          <p:cNvSpPr txBox="1"/>
          <p:nvPr>
            <p:ph type="sldNum" sz="quarter" idx="2"/>
          </p:nvPr>
        </p:nvSpPr>
        <p:spPr>
          <a:xfrm>
            <a:off x="8733984"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9" name="Picture 4" descr="Picture 4"/>
          <p:cNvPicPr>
            <a:picLocks noChangeAspect="1"/>
          </p:cNvPicPr>
          <p:nvPr/>
        </p:nvPicPr>
        <p:blipFill>
          <a:blip r:embed="rId2">
            <a:extLst/>
          </a:blip>
          <a:stretch>
            <a:fillRect/>
          </a:stretch>
        </p:blipFill>
        <p:spPr>
          <a:xfrm>
            <a:off x="0" y="0"/>
            <a:ext cx="3911797" cy="5143500"/>
          </a:xfrm>
          <a:prstGeom prst="rect">
            <a:avLst/>
          </a:prstGeom>
          <a:ln w="12700">
            <a:miter lim="400000"/>
          </a:ln>
          <a:effectLst>
            <a:outerShdw sx="100000" sy="100000" kx="0" ky="0" algn="b" rotWithShape="0" blurRad="292100" dist="139700" dir="2700000">
              <a:srgbClr val="333333">
                <a:alpha val="64999"/>
              </a:srgbClr>
            </a:outerShdw>
          </a:effectLst>
        </p:spPr>
      </p:pic>
      <p:sp>
        <p:nvSpPr>
          <p:cNvPr id="470" name="Title 1"/>
          <p:cNvSpPr txBox="1"/>
          <p:nvPr/>
        </p:nvSpPr>
        <p:spPr>
          <a:xfrm>
            <a:off x="4291148" y="367458"/>
            <a:ext cx="4284619" cy="43706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defRPr sz="2400">
                <a:solidFill>
                  <a:srgbClr val="2F5897"/>
                </a:solidFill>
                <a:latin typeface="Arial"/>
                <a:ea typeface="Arial"/>
                <a:cs typeface="Arial"/>
                <a:sym typeface="Arial"/>
              </a:defRPr>
            </a:lvl1pPr>
          </a:lstStyle>
          <a:p>
            <a:pPr/>
            <a:r>
              <a:t>STEP #4: ORDERING</a:t>
            </a:r>
          </a:p>
        </p:txBody>
      </p:sp>
      <p:sp>
        <p:nvSpPr>
          <p:cNvPr id="471" name="Content Placeholder 2"/>
          <p:cNvSpPr txBox="1"/>
          <p:nvPr>
            <p:ph type="body" sz="half" idx="1"/>
          </p:nvPr>
        </p:nvSpPr>
        <p:spPr>
          <a:xfrm>
            <a:off x="4283135" y="925483"/>
            <a:ext cx="4038601" cy="3394472"/>
          </a:xfrm>
          <a:prstGeom prst="rect">
            <a:avLst/>
          </a:prstGeom>
        </p:spPr>
        <p:txBody>
          <a:bodyPr/>
          <a:lstStyle>
            <a:lvl1pPr marL="171450" indent="-171450">
              <a:spcBef>
                <a:spcPts val="300"/>
              </a:spcBef>
              <a:defRPr sz="1600">
                <a:solidFill>
                  <a:srgbClr val="A6A6A6"/>
                </a:solidFill>
              </a:defRPr>
            </a:lvl1pPr>
          </a:lstStyle>
          <a:p>
            <a:pPr/>
            <a:r>
              <a:t>Click ”GET CONTENT”</a:t>
            </a:r>
          </a:p>
        </p:txBody>
      </p:sp>
      <p:pic>
        <p:nvPicPr>
          <p:cNvPr id="472" name="Content Placeholder 5" descr="Content Placeholder 5"/>
          <p:cNvPicPr>
            <a:picLocks noChangeAspect="1"/>
          </p:cNvPicPr>
          <p:nvPr/>
        </p:nvPicPr>
        <p:blipFill>
          <a:blip r:embed="rId3">
            <a:extLst/>
          </a:blip>
          <a:stretch>
            <a:fillRect/>
          </a:stretch>
        </p:blipFill>
        <p:spPr>
          <a:xfrm>
            <a:off x="62583" y="197379"/>
            <a:ext cx="3849214" cy="2851039"/>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lide Number Placeholder 6"/>
          <p:cNvSpPr txBox="1"/>
          <p:nvPr>
            <p:ph type="sldNum" sz="quarter" idx="2"/>
          </p:nvPr>
        </p:nvSpPr>
        <p:spPr>
          <a:xfrm>
            <a:off x="8733984"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5" name="Picture 6" descr="Picture 6"/>
          <p:cNvPicPr>
            <a:picLocks noChangeAspect="1"/>
          </p:cNvPicPr>
          <p:nvPr/>
        </p:nvPicPr>
        <p:blipFill>
          <a:blip r:embed="rId2">
            <a:extLst/>
          </a:blip>
          <a:stretch>
            <a:fillRect/>
          </a:stretch>
        </p:blipFill>
        <p:spPr>
          <a:xfrm>
            <a:off x="0" y="0"/>
            <a:ext cx="3911797" cy="5143500"/>
          </a:xfrm>
          <a:prstGeom prst="rect">
            <a:avLst/>
          </a:prstGeom>
          <a:ln w="12700">
            <a:miter lim="400000"/>
          </a:ln>
          <a:effectLst>
            <a:outerShdw sx="100000" sy="100000" kx="0" ky="0" algn="b" rotWithShape="0" blurRad="292100" dist="139700" dir="2700000">
              <a:srgbClr val="333333">
                <a:alpha val="64999"/>
              </a:srgbClr>
            </a:outerShdw>
          </a:effectLst>
        </p:spPr>
      </p:pic>
      <p:sp>
        <p:nvSpPr>
          <p:cNvPr id="476" name="Rectangle 12"/>
          <p:cNvSpPr/>
          <p:nvPr/>
        </p:nvSpPr>
        <p:spPr>
          <a:xfrm>
            <a:off x="5425364" y="3274176"/>
            <a:ext cx="1138845" cy="315884"/>
          </a:xfrm>
          <a:prstGeom prst="rect">
            <a:avLst/>
          </a:prstGeom>
          <a:solidFill>
            <a:srgbClr val="FFFFFF"/>
          </a:solidFill>
          <a:ln w="28575">
            <a:solidFill>
              <a:srgbClr val="FFFFFF"/>
            </a:solidFill>
          </a:ln>
        </p:spPr>
        <p:txBody>
          <a:bodyPr lIns="45719" rIns="45719" anchor="ctr"/>
          <a:lstStyle/>
          <a:p>
            <a:pPr algn="ctr">
              <a:defRPr>
                <a:solidFill>
                  <a:srgbClr val="FFFFFF"/>
                </a:solidFill>
              </a:defRPr>
            </a:pPr>
          </a:p>
        </p:txBody>
      </p:sp>
      <p:sp>
        <p:nvSpPr>
          <p:cNvPr id="477" name="Title 1"/>
          <p:cNvSpPr txBox="1"/>
          <p:nvPr/>
        </p:nvSpPr>
        <p:spPr>
          <a:xfrm>
            <a:off x="4291148" y="367458"/>
            <a:ext cx="4468804" cy="43706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defRPr sz="2400">
                <a:solidFill>
                  <a:srgbClr val="2F5897"/>
                </a:solidFill>
                <a:latin typeface="Arial"/>
                <a:ea typeface="Arial"/>
                <a:cs typeface="Arial"/>
                <a:sym typeface="Arial"/>
              </a:defRPr>
            </a:lvl1pPr>
          </a:lstStyle>
          <a:p>
            <a:pPr/>
            <a:r>
              <a:t>STEP #5: POST ON WEBSITE</a:t>
            </a:r>
          </a:p>
        </p:txBody>
      </p:sp>
      <p:sp>
        <p:nvSpPr>
          <p:cNvPr id="478" name="Content Placeholder 2"/>
          <p:cNvSpPr txBox="1"/>
          <p:nvPr/>
        </p:nvSpPr>
        <p:spPr>
          <a:xfrm>
            <a:off x="4328855" y="925483"/>
            <a:ext cx="3947161" cy="5419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171450" indent="-171450" defTabSz="914400">
              <a:spcBef>
                <a:spcPts val="300"/>
              </a:spcBef>
              <a:buSzPct val="100000"/>
              <a:buFont typeface="Arial"/>
              <a:buChar char="•"/>
              <a:defRPr sz="1600">
                <a:solidFill>
                  <a:srgbClr val="A6A6A6"/>
                </a:solidFill>
                <a:latin typeface="Arial"/>
                <a:ea typeface="Arial"/>
                <a:cs typeface="Arial"/>
                <a:sym typeface="Arial"/>
              </a:defRPr>
            </a:lvl1pPr>
          </a:lstStyle>
          <a:p>
            <a:pPr/>
            <a:r>
              <a:t>Copy your links for pasting into your library’s website</a:t>
            </a:r>
          </a:p>
        </p:txBody>
      </p:sp>
      <p:pic>
        <p:nvPicPr>
          <p:cNvPr id="479" name="Picture 14" descr="Picture 14"/>
          <p:cNvPicPr>
            <a:picLocks noChangeAspect="1"/>
          </p:cNvPicPr>
          <p:nvPr/>
        </p:nvPicPr>
        <p:blipFill>
          <a:blip r:embed="rId3">
            <a:extLst/>
          </a:blip>
          <a:stretch>
            <a:fillRect/>
          </a:stretch>
        </p:blipFill>
        <p:spPr>
          <a:xfrm>
            <a:off x="73941" y="423187"/>
            <a:ext cx="3763914" cy="2850989"/>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Title 1"/>
          <p:cNvSpPr txBox="1"/>
          <p:nvPr>
            <p:ph type="title"/>
          </p:nvPr>
        </p:nvSpPr>
        <p:spPr>
          <a:prstGeom prst="rect">
            <a:avLst/>
          </a:prstGeom>
        </p:spPr>
        <p:txBody>
          <a:bodyPr/>
          <a:lstStyle/>
          <a:p>
            <a:pPr>
              <a:defRPr>
                <a:effectLst/>
              </a:defRPr>
            </a:pPr>
            <a:r>
              <a:t>VIDEO LIBRARY</a:t>
            </a:r>
          </a:p>
        </p:txBody>
      </p:sp>
      <p:sp>
        <p:nvSpPr>
          <p:cNvPr id="482" name="TextBox 5"/>
          <p:cNvSpPr txBox="1"/>
          <p:nvPr/>
        </p:nvSpPr>
        <p:spPr>
          <a:xfrm>
            <a:off x="1545505" y="607338"/>
            <a:ext cx="605298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u="sng">
                <a:solidFill>
                  <a:srgbClr val="3399FF"/>
                </a:solidFill>
                <a:uFill>
                  <a:solidFill>
                    <a:srgbClr val="3399FF"/>
                  </a:solidFill>
                </a:uFill>
                <a:hlinkClick r:id="rId2" invalidUrl="" action="" tgtFrame="" tooltip="" history="1" highlightClick="0" endSnd="0"/>
              </a:defRPr>
            </a:lvl1pPr>
          </a:lstStyle>
          <a:p>
            <a:pPr>
              <a:defRPr u="none">
                <a:solidFill>
                  <a:srgbClr val="000000"/>
                </a:solidFill>
                <a:uFillTx/>
              </a:defRPr>
            </a:pPr>
            <a:r>
              <a:rPr u="sng">
                <a:solidFill>
                  <a:srgbClr val="3399FF"/>
                </a:solidFill>
                <a:uFill>
                  <a:solidFill>
                    <a:srgbClr val="3399FF"/>
                  </a:solidFill>
                </a:uFill>
                <a:hlinkClick r:id="rId2" invalidUrl="" action="" tgtFrame="" tooltip="" history="1" highlightClick="0" endSnd="0"/>
              </a:rPr>
              <a:t>https://my.nicheacademy.com/valchoiceacademy</a:t>
            </a:r>
          </a:p>
        </p:txBody>
      </p:sp>
      <p:pic>
        <p:nvPicPr>
          <p:cNvPr id="483" name="Picture 3" descr="Picture 3"/>
          <p:cNvPicPr>
            <a:picLocks noChangeAspect="1"/>
          </p:cNvPicPr>
          <p:nvPr/>
        </p:nvPicPr>
        <p:blipFill>
          <a:blip r:embed="rId3">
            <a:extLst/>
          </a:blip>
          <a:stretch>
            <a:fillRect/>
          </a:stretch>
        </p:blipFill>
        <p:spPr>
          <a:xfrm>
            <a:off x="457200" y="639255"/>
            <a:ext cx="8147646" cy="4472164"/>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Title 1"/>
          <p:cNvSpPr txBox="1"/>
          <p:nvPr>
            <p:ph type="title"/>
          </p:nvPr>
        </p:nvSpPr>
        <p:spPr>
          <a:xfrm>
            <a:off x="457200" y="-481883"/>
            <a:ext cx="8229600" cy="1200151"/>
          </a:xfrm>
          <a:prstGeom prst="rect">
            <a:avLst/>
          </a:prstGeom>
        </p:spPr>
        <p:txBody>
          <a:bodyPr/>
          <a:lstStyle/>
          <a:p>
            <a:pPr>
              <a:defRPr>
                <a:effectLst/>
              </a:defRPr>
            </a:pPr>
            <a:r>
              <a:t>PLACING THE CONTENT</a:t>
            </a:r>
          </a:p>
        </p:txBody>
      </p:sp>
      <p:pic>
        <p:nvPicPr>
          <p:cNvPr id="486" name="Picture 3" descr="Picture 3"/>
          <p:cNvPicPr>
            <a:picLocks noChangeAspect="1"/>
          </p:cNvPicPr>
          <p:nvPr/>
        </p:nvPicPr>
        <p:blipFill>
          <a:blip r:embed="rId2">
            <a:extLst/>
          </a:blip>
          <a:stretch>
            <a:fillRect/>
          </a:stretch>
        </p:blipFill>
        <p:spPr>
          <a:xfrm>
            <a:off x="0" y="944259"/>
            <a:ext cx="9144000" cy="419924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8" name="Picture 4" descr="Picture 4"/>
          <p:cNvPicPr>
            <a:picLocks noChangeAspect="1"/>
          </p:cNvPicPr>
          <p:nvPr/>
        </p:nvPicPr>
        <p:blipFill>
          <a:blip r:embed="rId2">
            <a:extLst/>
          </a:blip>
          <a:stretch>
            <a:fillRect/>
          </a:stretch>
        </p:blipFill>
        <p:spPr>
          <a:xfrm>
            <a:off x="1" y="649"/>
            <a:ext cx="9144000" cy="6090011"/>
          </a:xfrm>
          <a:prstGeom prst="rect">
            <a:avLst/>
          </a:prstGeom>
          <a:ln w="12700">
            <a:miter lim="400000"/>
          </a:ln>
        </p:spPr>
      </p:pic>
      <p:sp>
        <p:nvSpPr>
          <p:cNvPr id="489" name="Title 1"/>
          <p:cNvSpPr txBox="1"/>
          <p:nvPr>
            <p:ph type="title"/>
          </p:nvPr>
        </p:nvSpPr>
        <p:spPr>
          <a:prstGeom prst="rect">
            <a:avLst/>
          </a:prstGeom>
        </p:spPr>
        <p:txBody>
          <a:bodyPr/>
          <a:lstStyle>
            <a:lvl1pPr>
              <a:defRPr>
                <a:solidFill>
                  <a:srgbClr val="000000"/>
                </a:solidFill>
              </a:defRPr>
            </a:lvl1pPr>
          </a:lstStyle>
          <a:p>
            <a:pPr/>
            <a:r>
              <a:t>VIRTUAL PROGRAMMING</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2" name="Picture 2" descr="Picture 2"/>
          <p:cNvPicPr>
            <a:picLocks noChangeAspect="1"/>
          </p:cNvPicPr>
          <p:nvPr/>
        </p:nvPicPr>
        <p:blipFill>
          <a:blip r:embed="rId2">
            <a:extLst/>
          </a:blip>
          <a:stretch>
            <a:fillRect/>
          </a:stretch>
        </p:blipFill>
        <p:spPr>
          <a:xfrm>
            <a:off x="0" y="1158671"/>
            <a:ext cx="4484171" cy="2989447"/>
          </a:xfrm>
          <a:prstGeom prst="rect">
            <a:avLst/>
          </a:prstGeom>
          <a:ln w="12700">
            <a:miter lim="400000"/>
          </a:ln>
          <a:effectLst>
            <a:outerShdw sx="100000" sy="100000" kx="0" ky="0" algn="b" rotWithShape="0" blurRad="292100" dist="139700" dir="2700000">
              <a:srgbClr val="333333">
                <a:alpha val="64999"/>
              </a:srgbClr>
            </a:outerShdw>
          </a:effectLst>
        </p:spPr>
      </p:pic>
      <p:sp>
        <p:nvSpPr>
          <p:cNvPr id="493" name="Title 1"/>
          <p:cNvSpPr txBox="1"/>
          <p:nvPr/>
        </p:nvSpPr>
        <p:spPr>
          <a:xfrm>
            <a:off x="502919" y="-106057"/>
            <a:ext cx="8138162" cy="74531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914400">
              <a:lnSpc>
                <a:spcPts val="5800"/>
              </a:lnSpc>
              <a:defRPr sz="2400">
                <a:solidFill>
                  <a:srgbClr val="2F5897"/>
                </a:solidFill>
                <a:effectLst>
                  <a:outerShdw sx="100000" sy="100000" kx="0" ky="0" algn="b" rotWithShape="0" blurRad="63500" dist="38100" dir="5400000">
                    <a:srgbClr val="000000">
                      <a:alpha val="25000"/>
                    </a:srgbClr>
                  </a:outerShdw>
                </a:effectLst>
                <a:latin typeface="Arial"/>
                <a:ea typeface="Arial"/>
                <a:cs typeface="Arial"/>
                <a:sym typeface="Arial"/>
              </a:defRPr>
            </a:lvl1pPr>
          </a:lstStyle>
          <a:p>
            <a:pPr/>
            <a:r>
              <a:t>VIRTUAL PROGRAMMING</a:t>
            </a:r>
          </a:p>
        </p:txBody>
      </p:sp>
      <p:sp>
        <p:nvSpPr>
          <p:cNvPr id="494" name="Content Placeholder 2"/>
          <p:cNvSpPr txBox="1"/>
          <p:nvPr/>
        </p:nvSpPr>
        <p:spPr>
          <a:xfrm>
            <a:off x="4831386" y="956158"/>
            <a:ext cx="3947161" cy="258821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defTabSz="914400">
              <a:spcBef>
                <a:spcPts val="500"/>
              </a:spcBef>
              <a:buSzPct val="100000"/>
              <a:buFont typeface="Arial"/>
              <a:buChar char="•"/>
              <a:defRPr sz="2400">
                <a:solidFill>
                  <a:srgbClr val="808080"/>
                </a:solidFill>
                <a:latin typeface="Arial"/>
                <a:ea typeface="Arial"/>
                <a:cs typeface="Arial"/>
                <a:sym typeface="Arial"/>
              </a:defRPr>
            </a:pPr>
          </a:p>
          <a:p>
            <a:pPr marL="342900" indent="-342900" defTabSz="914400">
              <a:spcBef>
                <a:spcPts val="500"/>
              </a:spcBef>
              <a:buSzPct val="100000"/>
              <a:buFont typeface="Arial"/>
              <a:buChar char="•"/>
              <a:defRPr sz="2400">
                <a:solidFill>
                  <a:srgbClr val="808080"/>
                </a:solidFill>
                <a:latin typeface="Arial"/>
                <a:ea typeface="Arial"/>
                <a:cs typeface="Arial"/>
                <a:sym typeface="Arial"/>
              </a:defRPr>
            </a:pPr>
            <a:r>
              <a:t>Free during Financial Literacy Month</a:t>
            </a:r>
          </a:p>
          <a:p>
            <a:pPr marL="342900" indent="-342900" defTabSz="914400">
              <a:spcBef>
                <a:spcPts val="500"/>
              </a:spcBef>
              <a:buSzPct val="100000"/>
              <a:buFont typeface="Arial"/>
              <a:buChar char="•"/>
              <a:defRPr sz="2400">
                <a:solidFill>
                  <a:srgbClr val="808080"/>
                </a:solidFill>
                <a:latin typeface="Arial"/>
                <a:ea typeface="Arial"/>
                <a:cs typeface="Arial"/>
                <a:sym typeface="Arial"/>
              </a:defRPr>
            </a:pPr>
            <a:r>
              <a:t>First come, first served</a:t>
            </a:r>
          </a:p>
          <a:p>
            <a:pPr marL="342900" indent="-342900" defTabSz="914400">
              <a:spcBef>
                <a:spcPts val="500"/>
              </a:spcBef>
              <a:buSzPct val="100000"/>
              <a:buFont typeface="Arial"/>
              <a:buChar char="•"/>
              <a:defRPr sz="2400">
                <a:solidFill>
                  <a:srgbClr val="808080"/>
                </a:solidFill>
                <a:latin typeface="Arial"/>
                <a:ea typeface="Arial"/>
                <a:cs typeface="Arial"/>
                <a:sym typeface="Arial"/>
              </a:defRPr>
            </a:pPr>
            <a:r>
              <a:rPr u="sng">
                <a:solidFill>
                  <a:srgbClr val="3399FF"/>
                </a:solidFill>
                <a:uFill>
                  <a:solidFill>
                    <a:srgbClr val="3399FF"/>
                  </a:solidFill>
                </a:uFill>
                <a:hlinkClick r:id="rId3" invalidUrl="" action="" tgtFrame="" tooltip="" history="1" highlightClick="0" endSnd="0"/>
              </a:rPr>
              <a:t>Register</a:t>
            </a:r>
          </a:p>
          <a:p>
            <a:pPr lvl="1" marL="742950" indent="-285750" defTabSz="914400">
              <a:spcBef>
                <a:spcPts val="300"/>
              </a:spcBef>
              <a:buSzPct val="100000"/>
              <a:buFont typeface="Courier New"/>
              <a:buChar char="o"/>
              <a:defRPr sz="1600">
                <a:solidFill>
                  <a:srgbClr val="808080"/>
                </a:solidFill>
                <a:latin typeface="Arial"/>
                <a:ea typeface="Arial"/>
                <a:cs typeface="Arial"/>
                <a:sym typeface="Arial"/>
              </a:defRPr>
            </a:pPr>
            <a:r>
              <a:t>Send link to ValChoice content on your library web site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Footer Placeholder 2"/>
          <p:cNvSpPr txBox="1"/>
          <p:nvPr/>
        </p:nvSpPr>
        <p:spPr>
          <a:xfrm>
            <a:off x="450894" y="4767262"/>
            <a:ext cx="275653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UNDER EMBARGO UNTIL JAN. 26, 2016</a:t>
            </a:r>
          </a:p>
        </p:txBody>
      </p:sp>
      <p:sp>
        <p:nvSpPr>
          <p:cNvPr id="497"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VALCHOICE CAR INSURANCE CALCULATOR</a:t>
            </a:r>
          </a:p>
        </p:txBody>
      </p:sp>
      <p:sp>
        <p:nvSpPr>
          <p:cNvPr id="498"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9" name="Text Placeholder 5"/>
          <p:cNvSpPr txBox="1"/>
          <p:nvPr>
            <p:ph type="body" sz="quarter" idx="1"/>
          </p:nvPr>
        </p:nvSpPr>
        <p:spPr>
          <a:xfrm>
            <a:off x="4245428" y="1926000"/>
            <a:ext cx="3505201" cy="990601"/>
          </a:xfrm>
          <a:prstGeom prst="rect">
            <a:avLst/>
          </a:prstGeom>
        </p:spPr>
        <p:txBody>
          <a:bodyPr/>
          <a:lstStyle/>
          <a:p>
            <a:pPr marL="125158" indent="-125158" defTabSz="667512">
              <a:buSzPct val="100000"/>
              <a:buFont typeface="Arial"/>
              <a:buChar char="•"/>
              <a:defRPr sz="1168"/>
            </a:pPr>
            <a:r>
              <a:t>Find a fair price without pressure to buy</a:t>
            </a:r>
          </a:p>
          <a:p>
            <a:pPr marL="125158" indent="-125158" defTabSz="667512">
              <a:buSzPct val="100000"/>
              <a:buFont typeface="Arial"/>
              <a:buChar char="•"/>
              <a:defRPr sz="1168"/>
            </a:pPr>
            <a:r>
              <a:t>Take control of the coverage and cost through literacy</a:t>
            </a:r>
          </a:p>
          <a:p>
            <a:pPr marL="125158" indent="-125158" defTabSz="667512">
              <a:buSzPct val="100000"/>
              <a:buFont typeface="Arial"/>
              <a:buChar char="•"/>
              <a:defRPr sz="1168"/>
            </a:pPr>
            <a:r>
              <a:t>Select insurance companies based on quality and value</a:t>
            </a:r>
          </a:p>
        </p:txBody>
      </p:sp>
      <p:sp>
        <p:nvSpPr>
          <p:cNvPr id="500" name="Text Placeholder 9"/>
          <p:cNvSpPr/>
          <p:nvPr>
            <p:ph type="body" idx="22"/>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buying coverage for automobiles</a:t>
            </a:r>
          </a:p>
        </p:txBody>
      </p:sp>
      <p:pic>
        <p:nvPicPr>
          <p:cNvPr id="501" name="Picture 6" descr="Picture 6"/>
          <p:cNvPicPr>
            <a:picLocks noChangeAspect="1"/>
          </p:cNvPicPr>
          <p:nvPr/>
        </p:nvPicPr>
        <p:blipFill>
          <a:blip r:embed="rId2">
            <a:extLst/>
          </a:blip>
          <a:stretch>
            <a:fillRect/>
          </a:stretch>
        </p:blipFill>
        <p:spPr>
          <a:xfrm>
            <a:off x="-99273" y="-57476"/>
            <a:ext cx="4039035" cy="10183221"/>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Footer Placeholder 2"/>
          <p:cNvSpPr txBox="1"/>
          <p:nvPr/>
        </p:nvSpPr>
        <p:spPr>
          <a:xfrm>
            <a:off x="450894" y="4767262"/>
            <a:ext cx="275653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UNDER EMBARGO UNTIL JAN. 26, 2016</a:t>
            </a:r>
          </a:p>
        </p:txBody>
      </p:sp>
      <p:sp>
        <p:nvSpPr>
          <p:cNvPr id="504"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VALCHOICE CAR INSURANCE CALCULATOR</a:t>
            </a:r>
          </a:p>
        </p:txBody>
      </p:sp>
      <p:sp>
        <p:nvSpPr>
          <p:cNvPr id="505"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6" name="Text Placeholder 5"/>
          <p:cNvSpPr txBox="1"/>
          <p:nvPr>
            <p:ph type="body" sz="quarter" idx="1"/>
          </p:nvPr>
        </p:nvSpPr>
        <p:spPr>
          <a:xfrm>
            <a:off x="4245428" y="1926000"/>
            <a:ext cx="3505201" cy="990601"/>
          </a:xfrm>
          <a:prstGeom prst="rect">
            <a:avLst/>
          </a:prstGeom>
        </p:spPr>
        <p:txBody>
          <a:bodyPr/>
          <a:lstStyle/>
          <a:p>
            <a:pPr marL="123444" indent="-123444" defTabSz="658368">
              <a:buSzPct val="100000"/>
              <a:buFont typeface="Arial"/>
              <a:buChar char="•"/>
              <a:defRPr sz="1152"/>
            </a:pPr>
            <a:r>
              <a:t>State versions updated as laws and regulations change</a:t>
            </a:r>
          </a:p>
          <a:p>
            <a:pPr marL="123444" indent="-123444" defTabSz="658368">
              <a:buSzPct val="100000"/>
              <a:buFont typeface="Arial"/>
              <a:buChar char="•"/>
              <a:defRPr sz="1152"/>
            </a:pPr>
            <a:r>
              <a:t>Pricing changes with the market</a:t>
            </a:r>
          </a:p>
          <a:p>
            <a:pPr marL="123444" indent="-123444" defTabSz="658368">
              <a:buSzPct val="100000"/>
              <a:buFont typeface="Arial"/>
              <a:buChar char="•"/>
              <a:defRPr sz="1152"/>
            </a:pPr>
            <a:r>
              <a:t>Updates require no support from your organization</a:t>
            </a:r>
          </a:p>
          <a:p>
            <a:pPr marL="123444" indent="-123444" defTabSz="658368">
              <a:buSzPct val="100000"/>
              <a:buFont typeface="Arial"/>
              <a:buChar char="•"/>
              <a:defRPr sz="1152"/>
            </a:pPr>
            <a:r>
              <a:t>No software required on your systems</a:t>
            </a:r>
          </a:p>
        </p:txBody>
      </p:sp>
      <p:sp>
        <p:nvSpPr>
          <p:cNvPr id="507" name="Text Placeholder 9"/>
          <p:cNvSpPr/>
          <p:nvPr>
            <p:ph type="body" idx="22"/>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buying coverage for automobiles</a:t>
            </a:r>
          </a:p>
        </p:txBody>
      </p:sp>
      <p:pic>
        <p:nvPicPr>
          <p:cNvPr id="508" name="Picture 6" descr="Picture 6"/>
          <p:cNvPicPr>
            <a:picLocks noChangeAspect="1"/>
          </p:cNvPicPr>
          <p:nvPr/>
        </p:nvPicPr>
        <p:blipFill>
          <a:blip r:embed="rId2">
            <a:extLst/>
          </a:blip>
          <a:stretch>
            <a:fillRect/>
          </a:stretch>
        </p:blipFill>
        <p:spPr>
          <a:xfrm>
            <a:off x="-99273" y="-57476"/>
            <a:ext cx="4039035" cy="10183221"/>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Footer Placeholder 2"/>
          <p:cNvSpPr txBox="1"/>
          <p:nvPr/>
        </p:nvSpPr>
        <p:spPr>
          <a:xfrm>
            <a:off x="450894" y="4767262"/>
            <a:ext cx="275653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UNDER EMBARGO UNTIL JAN. 26, 2016</a:t>
            </a:r>
          </a:p>
        </p:txBody>
      </p:sp>
      <p:sp>
        <p:nvSpPr>
          <p:cNvPr id="511"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VALCHOICE CAR INSURANCE CALCULATOR</a:t>
            </a:r>
          </a:p>
        </p:txBody>
      </p:sp>
      <p:sp>
        <p:nvSpPr>
          <p:cNvPr id="512"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3" name="Text Placeholder 5"/>
          <p:cNvSpPr txBox="1"/>
          <p:nvPr>
            <p:ph type="body" sz="quarter" idx="1"/>
          </p:nvPr>
        </p:nvSpPr>
        <p:spPr>
          <a:xfrm>
            <a:off x="4245428" y="1926000"/>
            <a:ext cx="3505201" cy="990601"/>
          </a:xfrm>
          <a:prstGeom prst="rect">
            <a:avLst/>
          </a:prstGeom>
        </p:spPr>
        <p:txBody>
          <a:bodyPr/>
          <a:lstStyle/>
          <a:p>
            <a:pPr marL="75438" indent="-75438" defTabSz="402336">
              <a:spcBef>
                <a:spcPts val="100"/>
              </a:spcBef>
              <a:buSzPct val="100000"/>
              <a:buFont typeface="Arial"/>
              <a:buChar char="•"/>
              <a:defRPr sz="704"/>
            </a:pPr>
            <a:r>
              <a:t>Customized by location</a:t>
            </a:r>
          </a:p>
          <a:p>
            <a:pPr marL="75438" indent="-75438" defTabSz="402336">
              <a:spcBef>
                <a:spcPts val="100"/>
              </a:spcBef>
              <a:buSzPct val="100000"/>
              <a:buFont typeface="Arial"/>
              <a:buChar char="•"/>
              <a:defRPr sz="704"/>
            </a:pPr>
            <a:r>
              <a:t>Educate users on what:</a:t>
            </a:r>
          </a:p>
          <a:p>
            <a:pPr lvl="2" marL="276606" indent="-75438" defTabSz="402336">
              <a:spcBef>
                <a:spcPts val="100"/>
              </a:spcBef>
              <a:buSzPct val="100000"/>
              <a:buFont typeface="Arial"/>
              <a:buChar char="•"/>
              <a:defRPr sz="704"/>
            </a:pPr>
            <a:r>
              <a:t>They need</a:t>
            </a:r>
            <a:endParaRPr sz="484">
              <a:solidFill>
                <a:srgbClr val="808080"/>
              </a:solidFill>
            </a:endParaRPr>
          </a:p>
          <a:p>
            <a:pPr lvl="2" marL="276606" indent="-75438" defTabSz="402336">
              <a:spcBef>
                <a:spcPts val="100"/>
              </a:spcBef>
              <a:buSzPct val="100000"/>
              <a:buFont typeface="Arial"/>
              <a:buChar char="•"/>
              <a:defRPr sz="704"/>
            </a:pPr>
            <a:r>
              <a:t>They can influence</a:t>
            </a:r>
            <a:endParaRPr sz="484">
              <a:solidFill>
                <a:srgbClr val="808080"/>
              </a:solidFill>
            </a:endParaRPr>
          </a:p>
          <a:p>
            <a:pPr lvl="2" marL="276606" indent="-75438" defTabSz="402336">
              <a:spcBef>
                <a:spcPts val="100"/>
              </a:spcBef>
              <a:buSzPct val="100000"/>
              <a:buFont typeface="Arial"/>
              <a:buChar char="•"/>
              <a:defRPr sz="704"/>
            </a:pPr>
            <a:r>
              <a:t>Fair</a:t>
            </a:r>
            <a:endParaRPr sz="484">
              <a:solidFill>
                <a:srgbClr val="808080"/>
              </a:solidFill>
            </a:endParaRPr>
          </a:p>
          <a:p>
            <a:pPr marL="75438" indent="-75438" defTabSz="402336">
              <a:spcBef>
                <a:spcPts val="100"/>
              </a:spcBef>
              <a:buSzPct val="100000"/>
              <a:buFont typeface="Arial"/>
              <a:buChar char="•"/>
              <a:defRPr sz="704"/>
            </a:pPr>
            <a:r>
              <a:t>Debunk myths</a:t>
            </a:r>
          </a:p>
          <a:p>
            <a:pPr marL="75438" indent="-75438" defTabSz="402336">
              <a:spcBef>
                <a:spcPts val="100"/>
              </a:spcBef>
              <a:buSzPct val="100000"/>
              <a:buFont typeface="Arial"/>
              <a:buChar char="•"/>
              <a:defRPr sz="704"/>
            </a:pPr>
            <a:r>
              <a:t>Much additional info on web page</a:t>
            </a:r>
          </a:p>
        </p:txBody>
      </p:sp>
      <p:sp>
        <p:nvSpPr>
          <p:cNvPr id="514" name="Text Placeholder 9"/>
          <p:cNvSpPr/>
          <p:nvPr>
            <p:ph type="body" idx="22"/>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buying coverage for automobiles</a:t>
            </a:r>
          </a:p>
        </p:txBody>
      </p:sp>
      <p:pic>
        <p:nvPicPr>
          <p:cNvPr id="515" name="Picture 6" descr="Picture 6"/>
          <p:cNvPicPr>
            <a:picLocks noChangeAspect="1"/>
          </p:cNvPicPr>
          <p:nvPr/>
        </p:nvPicPr>
        <p:blipFill>
          <a:blip r:embed="rId2">
            <a:extLst/>
          </a:blip>
          <a:stretch>
            <a:fillRect/>
          </a:stretch>
        </p:blipFill>
        <p:spPr>
          <a:xfrm>
            <a:off x="-99273" y="-57476"/>
            <a:ext cx="4039035" cy="10183221"/>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1" name="Picture 27"/>
          <p:cNvGrpSpPr/>
          <p:nvPr/>
        </p:nvGrpSpPr>
        <p:grpSpPr>
          <a:xfrm>
            <a:off x="429754" y="2927481"/>
            <a:ext cx="2212576" cy="1394618"/>
            <a:chOff x="0" y="0"/>
            <a:chExt cx="2212575" cy="1394616"/>
          </a:xfrm>
        </p:grpSpPr>
        <p:sp>
          <p:nvSpPr>
            <p:cNvPr id="239" name="Rectangle"/>
            <p:cNvSpPr/>
            <p:nvPr/>
          </p:nvSpPr>
          <p:spPr>
            <a:xfrm>
              <a:off x="0" y="0"/>
              <a:ext cx="2212576" cy="1394617"/>
            </a:xfrm>
            <a:prstGeom prst="rect">
              <a:avLst/>
            </a:prstGeom>
            <a:solidFill>
              <a:srgbClr val="040509"/>
            </a:solidFill>
            <a:ln w="12700" cap="flat">
              <a:noFill/>
              <a:miter lim="400000"/>
            </a:ln>
            <a:effectLst/>
          </p:spPr>
          <p:txBody>
            <a:bodyPr wrap="square" lIns="45719" tIns="45719" rIns="45719" bIns="45719" numCol="1" anchor="ctr">
              <a:noAutofit/>
            </a:bodyPr>
            <a:lstStyle/>
            <a:p>
              <a:pPr/>
            </a:p>
          </p:txBody>
        </p:sp>
        <p:pic>
          <p:nvPicPr>
            <p:cNvPr id="240" name="image12.png" descr="image12.png"/>
            <p:cNvPicPr>
              <a:picLocks noChangeAspect="1"/>
            </p:cNvPicPr>
            <p:nvPr/>
          </p:nvPicPr>
          <p:blipFill>
            <a:blip r:embed="rId2">
              <a:extLst/>
            </a:blip>
            <a:srcRect l="0" t="0" r="0" b="0"/>
            <a:stretch>
              <a:fillRect/>
            </a:stretch>
          </p:blipFill>
          <p:spPr>
            <a:xfrm>
              <a:off x="0" y="140943"/>
              <a:ext cx="2212576" cy="1166848"/>
            </a:xfrm>
            <a:prstGeom prst="rect">
              <a:avLst/>
            </a:prstGeom>
            <a:ln w="12700" cap="flat">
              <a:noFill/>
              <a:miter lim="400000"/>
            </a:ln>
            <a:effectLst/>
          </p:spPr>
        </p:pic>
      </p:grpSp>
      <p:sp>
        <p:nvSpPr>
          <p:cNvPr id="242" name="Title 1"/>
          <p:cNvSpPr txBox="1"/>
          <p:nvPr>
            <p:ph type="title"/>
          </p:nvPr>
        </p:nvSpPr>
        <p:spPr>
          <a:xfrm>
            <a:off x="457200" y="262889"/>
            <a:ext cx="8229600" cy="468632"/>
          </a:xfrm>
          <a:prstGeom prst="rect">
            <a:avLst/>
          </a:prstGeom>
        </p:spPr>
        <p:txBody>
          <a:bodyPr/>
          <a:lstStyle>
            <a:lvl1pPr defTabSz="539495">
              <a:lnSpc>
                <a:spcPts val="3400"/>
              </a:lnSpc>
              <a:defRPr sz="1416"/>
            </a:lvl1pPr>
          </a:lstStyle>
          <a:p>
            <a:pPr>
              <a:defRPr>
                <a:effectLst/>
              </a:defRPr>
            </a:pPr>
            <a:r>
              <a:t>OVERVIEW</a:t>
            </a:r>
          </a:p>
        </p:txBody>
      </p:sp>
      <p:sp>
        <p:nvSpPr>
          <p:cNvPr id="243" name="Slide Number Placeholder 3"/>
          <p:cNvSpPr txBox="1"/>
          <p:nvPr>
            <p:ph type="sldNum" sz="quarter" idx="4294967295"/>
          </p:nvPr>
        </p:nvSpPr>
        <p:spPr>
          <a:xfrm>
            <a:off x="8543279" y="4767262"/>
            <a:ext cx="168509" cy="228512"/>
          </a:xfrm>
          <a:prstGeom prst="rect">
            <a:avLst/>
          </a:prstGeom>
          <a:extLst>
            <a:ext uri="{C572A759-6A51-4108-AA02-DFA0A04FC94B}">
              <ma14:wrappingTextBoxFlag xmlns:ma14="http://schemas.microsoft.com/office/mac/drawingml/2011/main" val="1"/>
            </a:ext>
          </a:extLst>
        </p:spPr>
        <p:txBody>
          <a:bodyPr/>
          <a:lstStyle>
            <a:lvl1pPr>
              <a:defRPr>
                <a:solidFill>
                  <a:srgbClr val="A6A6A6"/>
                </a:solidFill>
                <a:latin typeface="+mn-lt"/>
                <a:ea typeface="+mn-ea"/>
                <a:cs typeface="+mn-cs"/>
                <a:sym typeface="Calibri"/>
              </a:defRPr>
            </a:lvl1pPr>
          </a:lstStyle>
          <a:p>
            <a:pPr/>
            <a:fld id="{86CB4B4D-7CA3-9044-876B-883B54F8677D}" type="slidenum"/>
          </a:p>
        </p:txBody>
      </p:sp>
      <p:sp>
        <p:nvSpPr>
          <p:cNvPr id="244" name="Text Placeholder 8"/>
          <p:cNvSpPr txBox="1"/>
          <p:nvPr>
            <p:ph type="body" sz="quarter" idx="1"/>
          </p:nvPr>
        </p:nvSpPr>
        <p:spPr>
          <a:prstGeom prst="rect">
            <a:avLst/>
          </a:prstGeom>
        </p:spPr>
        <p:txBody>
          <a:bodyPr/>
          <a:lstStyle>
            <a:lvl1pPr>
              <a:spcBef>
                <a:spcPts val="300"/>
              </a:spcBef>
              <a:defRPr b="1" sz="1600">
                <a:latin typeface="Arial"/>
                <a:ea typeface="Arial"/>
                <a:cs typeface="Arial"/>
                <a:sym typeface="Arial"/>
              </a:defRPr>
            </a:lvl1pPr>
          </a:lstStyle>
          <a:p>
            <a:pPr/>
            <a:r>
              <a:t>April = Financial Literacy</a:t>
            </a:r>
          </a:p>
        </p:txBody>
      </p:sp>
      <p:sp>
        <p:nvSpPr>
          <p:cNvPr id="245" name="Rounded Rectangle 9"/>
          <p:cNvSpPr/>
          <p:nvPr/>
        </p:nvSpPr>
        <p:spPr>
          <a:xfrm>
            <a:off x="5399087" y="3522452"/>
            <a:ext cx="461963" cy="441326"/>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sp>
        <p:nvSpPr>
          <p:cNvPr id="246" name="Rounded Rectangle 10"/>
          <p:cNvSpPr/>
          <p:nvPr/>
        </p:nvSpPr>
        <p:spPr>
          <a:xfrm>
            <a:off x="5399087" y="2912853"/>
            <a:ext cx="461963" cy="441326"/>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sp>
        <p:nvSpPr>
          <p:cNvPr id="247" name="Rounded Rectangle 11"/>
          <p:cNvSpPr/>
          <p:nvPr/>
        </p:nvSpPr>
        <p:spPr>
          <a:xfrm>
            <a:off x="5399087" y="2303253"/>
            <a:ext cx="461963" cy="441326"/>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sp>
        <p:nvSpPr>
          <p:cNvPr id="248" name="Rounded Rectangle 12"/>
          <p:cNvSpPr/>
          <p:nvPr/>
        </p:nvSpPr>
        <p:spPr>
          <a:xfrm>
            <a:off x="5399087" y="1693653"/>
            <a:ext cx="461963" cy="441326"/>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sp>
        <p:nvSpPr>
          <p:cNvPr id="249" name="Text Placeholder 4"/>
          <p:cNvSpPr txBox="1"/>
          <p:nvPr/>
        </p:nvSpPr>
        <p:spPr>
          <a:xfrm>
            <a:off x="5989319" y="1623010"/>
            <a:ext cx="2788922" cy="8933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spcBef>
                <a:spcPts val="300"/>
              </a:spcBef>
              <a:defRPr sz="1600">
                <a:solidFill>
                  <a:srgbClr val="A6A6A6"/>
                </a:solidFill>
                <a:latin typeface="Arial"/>
                <a:ea typeface="Arial"/>
                <a:cs typeface="Arial"/>
                <a:sym typeface="Arial"/>
              </a:defRPr>
            </a:lvl1pPr>
          </a:lstStyle>
          <a:p>
            <a:pPr/>
            <a:r>
              <a:t>Problem: insurance is confusing and expensive</a:t>
            </a:r>
            <a:endParaRPr sz="2000">
              <a:solidFill>
                <a:srgbClr val="262626"/>
              </a:solidFill>
            </a:endParaRPr>
          </a:p>
        </p:txBody>
      </p:sp>
      <p:sp>
        <p:nvSpPr>
          <p:cNvPr id="250" name="Text Placeholder 4"/>
          <p:cNvSpPr txBox="1"/>
          <p:nvPr/>
        </p:nvSpPr>
        <p:spPr>
          <a:xfrm>
            <a:off x="5989319" y="2222699"/>
            <a:ext cx="2346962"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spcBef>
                <a:spcPts val="300"/>
              </a:spcBef>
              <a:defRPr sz="1600">
                <a:solidFill>
                  <a:srgbClr val="A6A6A6"/>
                </a:solidFill>
                <a:latin typeface="Arial"/>
                <a:ea typeface="Arial"/>
                <a:cs typeface="Arial"/>
                <a:sym typeface="Arial"/>
              </a:defRPr>
            </a:lvl1pPr>
          </a:lstStyle>
          <a:p>
            <a:pPr/>
            <a:r>
              <a:t>Inflation: creating stress and anxiety</a:t>
            </a:r>
          </a:p>
        </p:txBody>
      </p:sp>
      <p:sp>
        <p:nvSpPr>
          <p:cNvPr id="251" name="Text Placeholder 4"/>
          <p:cNvSpPr txBox="1"/>
          <p:nvPr/>
        </p:nvSpPr>
        <p:spPr>
          <a:xfrm>
            <a:off x="5989318" y="2859732"/>
            <a:ext cx="2582770" cy="5419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spcBef>
                <a:spcPts val="300"/>
              </a:spcBef>
              <a:defRPr sz="1600">
                <a:solidFill>
                  <a:srgbClr val="A6A6A6"/>
                </a:solidFill>
                <a:latin typeface="Arial"/>
                <a:ea typeface="Arial"/>
                <a:cs typeface="Arial"/>
                <a:sym typeface="Arial"/>
              </a:defRPr>
            </a:lvl1pPr>
          </a:lstStyle>
          <a:p>
            <a:pPr/>
            <a:r>
              <a:t>Solution: financial literacy / insurance education</a:t>
            </a:r>
          </a:p>
        </p:txBody>
      </p:sp>
      <p:sp>
        <p:nvSpPr>
          <p:cNvPr id="252" name="Text Placeholder 4"/>
          <p:cNvSpPr txBox="1"/>
          <p:nvPr/>
        </p:nvSpPr>
        <p:spPr>
          <a:xfrm>
            <a:off x="5989318" y="3476063"/>
            <a:ext cx="2679206" cy="8933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spcBef>
                <a:spcPts val="300"/>
              </a:spcBef>
              <a:defRPr sz="1600">
                <a:solidFill>
                  <a:srgbClr val="A6A6A6"/>
                </a:solidFill>
                <a:latin typeface="Arial"/>
                <a:ea typeface="Arial"/>
                <a:cs typeface="Arial"/>
                <a:sym typeface="Arial"/>
              </a:defRPr>
            </a:lvl1pPr>
          </a:lstStyle>
          <a:p>
            <a:pPr/>
            <a:r>
              <a:t>Demonstration: accessing the content and tools</a:t>
            </a:r>
            <a:endParaRPr sz="2000">
              <a:solidFill>
                <a:srgbClr val="262626"/>
              </a:solidFill>
            </a:endParaRPr>
          </a:p>
        </p:txBody>
      </p:sp>
      <p:pic>
        <p:nvPicPr>
          <p:cNvPr id="253" name="Picture 18" descr="Picture 18"/>
          <p:cNvPicPr>
            <a:picLocks noChangeAspect="1"/>
          </p:cNvPicPr>
          <p:nvPr/>
        </p:nvPicPr>
        <p:blipFill>
          <a:blip r:embed="rId3">
            <a:extLst/>
          </a:blip>
          <a:stretch>
            <a:fillRect/>
          </a:stretch>
        </p:blipFill>
        <p:spPr>
          <a:xfrm>
            <a:off x="5522912" y="1806365"/>
            <a:ext cx="215901" cy="215901"/>
          </a:xfrm>
          <a:prstGeom prst="rect">
            <a:avLst/>
          </a:prstGeom>
          <a:ln w="12700">
            <a:miter lim="400000"/>
          </a:ln>
        </p:spPr>
      </p:pic>
      <p:pic>
        <p:nvPicPr>
          <p:cNvPr id="254" name="Picture 19" descr="Picture 19"/>
          <p:cNvPicPr>
            <a:picLocks noChangeAspect="1"/>
          </p:cNvPicPr>
          <p:nvPr/>
        </p:nvPicPr>
        <p:blipFill>
          <a:blip r:embed="rId4">
            <a:extLst/>
          </a:blip>
          <a:stretch>
            <a:fillRect/>
          </a:stretch>
        </p:blipFill>
        <p:spPr>
          <a:xfrm>
            <a:off x="5503862" y="2396915"/>
            <a:ext cx="252413" cy="252413"/>
          </a:xfrm>
          <a:prstGeom prst="rect">
            <a:avLst/>
          </a:prstGeom>
          <a:ln w="12700">
            <a:miter lim="400000"/>
          </a:ln>
        </p:spPr>
      </p:pic>
      <p:pic>
        <p:nvPicPr>
          <p:cNvPr id="255" name="Picture 20" descr="Picture 20"/>
          <p:cNvPicPr>
            <a:picLocks noChangeAspect="1"/>
          </p:cNvPicPr>
          <p:nvPr/>
        </p:nvPicPr>
        <p:blipFill>
          <a:blip r:embed="rId5">
            <a:extLst/>
          </a:blip>
          <a:stretch>
            <a:fillRect/>
          </a:stretch>
        </p:blipFill>
        <p:spPr>
          <a:xfrm>
            <a:off x="5522912" y="3025565"/>
            <a:ext cx="215901" cy="215901"/>
          </a:xfrm>
          <a:prstGeom prst="rect">
            <a:avLst/>
          </a:prstGeom>
          <a:ln w="12700">
            <a:miter lim="400000"/>
          </a:ln>
        </p:spPr>
      </p:pic>
      <p:pic>
        <p:nvPicPr>
          <p:cNvPr id="256" name="Picture 21" descr="Picture 21"/>
          <p:cNvPicPr>
            <a:picLocks noChangeAspect="1"/>
          </p:cNvPicPr>
          <p:nvPr/>
        </p:nvPicPr>
        <p:blipFill>
          <a:blip r:embed="rId6">
            <a:extLst/>
          </a:blip>
          <a:stretch>
            <a:fillRect/>
          </a:stretch>
        </p:blipFill>
        <p:spPr>
          <a:xfrm>
            <a:off x="5522912" y="3635166"/>
            <a:ext cx="215901" cy="215901"/>
          </a:xfrm>
          <a:prstGeom prst="rect">
            <a:avLst/>
          </a:prstGeom>
          <a:ln w="12700">
            <a:miter lim="400000"/>
          </a:ln>
        </p:spPr>
      </p:pic>
      <p:grpSp>
        <p:nvGrpSpPr>
          <p:cNvPr id="259" name="Picture 4"/>
          <p:cNvGrpSpPr/>
          <p:nvPr/>
        </p:nvGrpSpPr>
        <p:grpSpPr>
          <a:xfrm>
            <a:off x="2802927" y="2922719"/>
            <a:ext cx="2143126" cy="1404142"/>
            <a:chOff x="0" y="0"/>
            <a:chExt cx="2143125" cy="1404141"/>
          </a:xfrm>
        </p:grpSpPr>
        <p:pic>
          <p:nvPicPr>
            <p:cNvPr id="257" name="image12.png" descr="image12.png"/>
            <p:cNvPicPr>
              <a:picLocks noChangeAspect="1"/>
            </p:cNvPicPr>
            <p:nvPr/>
          </p:nvPicPr>
          <p:blipFill>
            <a:blip r:embed="rId2">
              <a:extLst/>
            </a:blip>
            <a:srcRect l="0" t="0" r="0" b="0"/>
            <a:stretch>
              <a:fillRect/>
            </a:stretch>
          </p:blipFill>
          <p:spPr>
            <a:xfrm>
              <a:off x="4762" y="145705"/>
              <a:ext cx="2133601" cy="1166849"/>
            </a:xfrm>
            <a:prstGeom prst="rect">
              <a:avLst/>
            </a:prstGeom>
            <a:ln w="12700" cap="flat">
              <a:noFill/>
              <a:miter lim="400000"/>
            </a:ln>
            <a:effectLst/>
          </p:spPr>
        </p:pic>
        <p:sp>
          <p:nvSpPr>
            <p:cNvPr id="258" name="Rectangle"/>
            <p:cNvSpPr/>
            <p:nvPr/>
          </p:nvSpPr>
          <p:spPr>
            <a:xfrm>
              <a:off x="0" y="0"/>
              <a:ext cx="2143125" cy="1404142"/>
            </a:xfrm>
            <a:prstGeom prst="rect">
              <a:avLst/>
            </a:prstGeom>
            <a:noFill/>
            <a:ln w="9525" cap="flat">
              <a:solidFill>
                <a:srgbClr val="000000"/>
              </a:solidFill>
              <a:prstDash val="solid"/>
              <a:round/>
            </a:ln>
            <a:effectLst/>
          </p:spPr>
          <p:txBody>
            <a:bodyPr wrap="square" lIns="45719" tIns="45719" rIns="45719" bIns="45719" numCol="1" anchor="ctr">
              <a:noAutofit/>
            </a:bodyPr>
            <a:lstStyle/>
            <a:p>
              <a:pPr/>
            </a:p>
          </p:txBody>
        </p:sp>
      </p:grpSp>
      <p:pic>
        <p:nvPicPr>
          <p:cNvPr id="260" name="Picture 5" descr="Picture 5"/>
          <p:cNvPicPr>
            <a:picLocks noChangeAspect="1"/>
          </p:cNvPicPr>
          <p:nvPr/>
        </p:nvPicPr>
        <p:blipFill>
          <a:blip r:embed="rId7">
            <a:extLst/>
          </a:blip>
          <a:srcRect l="0" t="2088" r="0" b="52459"/>
          <a:stretch>
            <a:fillRect/>
          </a:stretch>
        </p:blipFill>
        <p:spPr>
          <a:xfrm>
            <a:off x="424528" y="1352550"/>
            <a:ext cx="2212577" cy="1401988"/>
          </a:xfrm>
          <a:prstGeom prst="rect">
            <a:avLst/>
          </a:prstGeom>
          <a:ln w="12700">
            <a:miter lim="400000"/>
          </a:ln>
        </p:spPr>
      </p:pic>
      <p:pic>
        <p:nvPicPr>
          <p:cNvPr id="261" name="Picture 6" descr="Picture 6"/>
          <p:cNvPicPr>
            <a:picLocks noChangeAspect="1"/>
          </p:cNvPicPr>
          <p:nvPr/>
        </p:nvPicPr>
        <p:blipFill>
          <a:blip r:embed="rId8">
            <a:extLst/>
          </a:blip>
          <a:srcRect l="1058" t="7213" r="27182" b="34781"/>
          <a:stretch>
            <a:fillRect/>
          </a:stretch>
        </p:blipFill>
        <p:spPr>
          <a:xfrm>
            <a:off x="429755" y="3041032"/>
            <a:ext cx="2212576" cy="1201784"/>
          </a:xfrm>
          <a:prstGeom prst="rect">
            <a:avLst/>
          </a:prstGeom>
          <a:ln w="12700">
            <a:miter lim="400000"/>
          </a:ln>
        </p:spPr>
      </p:pic>
      <p:pic>
        <p:nvPicPr>
          <p:cNvPr id="262" name="Picture 21" descr="Picture 21"/>
          <p:cNvPicPr>
            <a:picLocks noChangeAspect="1"/>
          </p:cNvPicPr>
          <p:nvPr/>
        </p:nvPicPr>
        <p:blipFill>
          <a:blip r:embed="rId9">
            <a:extLst/>
          </a:blip>
          <a:stretch>
            <a:fillRect/>
          </a:stretch>
        </p:blipFill>
        <p:spPr>
          <a:xfrm>
            <a:off x="2782851" y="1347796"/>
            <a:ext cx="2158440" cy="14403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47"/>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261"/>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246"/>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241"/>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25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8" fill="hold">
                                  <p:stCondLst>
                                    <p:cond delay="0"/>
                                  </p:stCondLst>
                                  <p:iterate type="el" backwards="0">
                                    <p:tmAbs val="0"/>
                                  </p:iterate>
                                  <p:childTnLst>
                                    <p:set>
                                      <p:cBhvr>
                                        <p:cTn id="29" fill="hold"/>
                                        <p:tgtEl>
                                          <p:spTgt spid="259"/>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245"/>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9" grpId="8"/>
      <p:bldP build="whole" bldLvl="1" animBg="1" rev="0" advAuto="0" spid="262" grpId="3"/>
      <p:bldP build="whole" bldLvl="1" animBg="1" rev="0" advAuto="0" spid="241" grpId="6"/>
      <p:bldP build="whole" bldLvl="1" animBg="1" rev="0" advAuto="0" spid="247" grpId="2"/>
      <p:bldP build="whole" bldLvl="1" animBg="1" rev="0" advAuto="0" spid="251" grpId="7"/>
      <p:bldP build="whole" bldLvl="1" animBg="1" rev="0" advAuto="0" spid="245" grpId="9"/>
      <p:bldP build="whole" bldLvl="1" animBg="1" rev="0" advAuto="0" spid="261" grpId="4"/>
      <p:bldP build="whole" bldLvl="1" animBg="1" rev="0" advAuto="0" spid="252" grpId="10"/>
      <p:bldP build="whole" bldLvl="1" animBg="1" rev="0" advAuto="0" spid="246" grpId="5"/>
      <p:bldP build="whole" bldLvl="1" animBg="1" rev="0" advAuto="0" spid="250"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Footer Placeholder 2"/>
          <p:cNvSpPr txBox="1"/>
          <p:nvPr/>
        </p:nvSpPr>
        <p:spPr>
          <a:xfrm>
            <a:off x="450894" y="4767262"/>
            <a:ext cx="275653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UNDER EMBARGO UNTIL JAN. 26, 2016</a:t>
            </a:r>
          </a:p>
        </p:txBody>
      </p:sp>
      <p:sp>
        <p:nvSpPr>
          <p:cNvPr id="518"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VALCHOICE HOME INSURANCE CALCULATOR</a:t>
            </a:r>
          </a:p>
        </p:txBody>
      </p:sp>
      <p:sp>
        <p:nvSpPr>
          <p:cNvPr id="519"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0" name="Text Placeholder 5"/>
          <p:cNvSpPr txBox="1"/>
          <p:nvPr>
            <p:ph type="body" sz="quarter" idx="1"/>
          </p:nvPr>
        </p:nvSpPr>
        <p:spPr>
          <a:xfrm>
            <a:off x="4245428" y="1926000"/>
            <a:ext cx="3505201" cy="990601"/>
          </a:xfrm>
          <a:prstGeom prst="rect">
            <a:avLst/>
          </a:prstGeom>
        </p:spPr>
        <p:txBody>
          <a:bodyPr/>
          <a:lstStyle/>
          <a:p>
            <a:pPr marL="125158" indent="-125158" defTabSz="667512">
              <a:buSzPct val="100000"/>
              <a:buFont typeface="Arial"/>
              <a:buChar char="•"/>
              <a:defRPr sz="1168"/>
            </a:pPr>
            <a:r>
              <a:t>Find a fair price without pressure to buy</a:t>
            </a:r>
          </a:p>
          <a:p>
            <a:pPr marL="125158" indent="-125158" defTabSz="667512">
              <a:buSzPct val="100000"/>
              <a:buFont typeface="Arial"/>
              <a:buChar char="•"/>
              <a:defRPr sz="1168"/>
            </a:pPr>
            <a:r>
              <a:t>Take control of the coverage and cost through literacy</a:t>
            </a:r>
          </a:p>
          <a:p>
            <a:pPr marL="125158" indent="-125158" defTabSz="667512">
              <a:buSzPct val="100000"/>
              <a:buFont typeface="Arial"/>
              <a:buChar char="•"/>
              <a:defRPr sz="1168"/>
            </a:pPr>
            <a:r>
              <a:t>Select insurance companies based on quality and value</a:t>
            </a:r>
          </a:p>
        </p:txBody>
      </p:sp>
      <p:sp>
        <p:nvSpPr>
          <p:cNvPr id="521" name="Text Placeholder 9"/>
          <p:cNvSpPr/>
          <p:nvPr>
            <p:ph type="body" idx="22"/>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buying coverage for consumers most valuable asset</a:t>
            </a:r>
          </a:p>
        </p:txBody>
      </p:sp>
      <p:pic>
        <p:nvPicPr>
          <p:cNvPr id="522" name="Picture 4" descr="Picture 4"/>
          <p:cNvPicPr>
            <a:picLocks noChangeAspect="1"/>
          </p:cNvPicPr>
          <p:nvPr/>
        </p:nvPicPr>
        <p:blipFill>
          <a:blip r:embed="rId2">
            <a:extLst/>
          </a:blip>
          <a:stretch>
            <a:fillRect/>
          </a:stretch>
        </p:blipFill>
        <p:spPr>
          <a:xfrm>
            <a:off x="-99274" y="-57476"/>
            <a:ext cx="4039035" cy="10623877"/>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Footer Placeholder 2"/>
          <p:cNvSpPr txBox="1"/>
          <p:nvPr/>
        </p:nvSpPr>
        <p:spPr>
          <a:xfrm>
            <a:off x="450894" y="4767262"/>
            <a:ext cx="275653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UNDER EMBARGO UNTIL JAN. 26, 2016</a:t>
            </a:r>
          </a:p>
        </p:txBody>
      </p:sp>
      <p:sp>
        <p:nvSpPr>
          <p:cNvPr id="525"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VALCHOICE HOME INSURANCE CALCULATOR</a:t>
            </a:r>
          </a:p>
        </p:txBody>
      </p:sp>
      <p:sp>
        <p:nvSpPr>
          <p:cNvPr id="526"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7" name="Text Placeholder 5"/>
          <p:cNvSpPr txBox="1"/>
          <p:nvPr>
            <p:ph type="body" sz="quarter" idx="1"/>
          </p:nvPr>
        </p:nvSpPr>
        <p:spPr>
          <a:xfrm>
            <a:off x="4245428" y="1926000"/>
            <a:ext cx="3505201" cy="990601"/>
          </a:xfrm>
          <a:prstGeom prst="rect">
            <a:avLst/>
          </a:prstGeom>
        </p:spPr>
        <p:txBody>
          <a:bodyPr/>
          <a:lstStyle/>
          <a:p>
            <a:pPr marL="150876" indent="-150876" defTabSz="804672">
              <a:spcBef>
                <a:spcPts val="300"/>
              </a:spcBef>
              <a:buSzPct val="100000"/>
              <a:buFont typeface="Arial"/>
              <a:buChar char="•"/>
              <a:defRPr sz="1408"/>
            </a:pPr>
            <a:r>
              <a:t>Updated as prices increase in each state</a:t>
            </a:r>
          </a:p>
          <a:p>
            <a:pPr marL="150876" indent="-150876" defTabSz="804672">
              <a:spcBef>
                <a:spcPts val="300"/>
              </a:spcBef>
              <a:buSzPct val="100000"/>
              <a:buFont typeface="Arial"/>
              <a:buChar char="•"/>
              <a:defRPr sz="1408"/>
            </a:pPr>
            <a:r>
              <a:t>Updates require no support from your organization</a:t>
            </a:r>
          </a:p>
          <a:p>
            <a:pPr marL="150876" indent="-150876" defTabSz="804672">
              <a:spcBef>
                <a:spcPts val="300"/>
              </a:spcBef>
              <a:buSzPct val="100000"/>
              <a:buFont typeface="Arial"/>
              <a:buChar char="•"/>
              <a:defRPr sz="1408"/>
            </a:pPr>
            <a:r>
              <a:t>No software required on your systems</a:t>
            </a:r>
          </a:p>
        </p:txBody>
      </p:sp>
      <p:sp>
        <p:nvSpPr>
          <p:cNvPr id="528" name="Text Placeholder 9"/>
          <p:cNvSpPr/>
          <p:nvPr>
            <p:ph type="body" idx="22"/>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buying coverage for consumers most valuable asset</a:t>
            </a:r>
          </a:p>
        </p:txBody>
      </p:sp>
      <p:pic>
        <p:nvPicPr>
          <p:cNvPr id="529" name="Picture 4" descr="Picture 4"/>
          <p:cNvPicPr>
            <a:picLocks noChangeAspect="1"/>
          </p:cNvPicPr>
          <p:nvPr/>
        </p:nvPicPr>
        <p:blipFill>
          <a:blip r:embed="rId2">
            <a:extLst/>
          </a:blip>
          <a:stretch>
            <a:fillRect/>
          </a:stretch>
        </p:blipFill>
        <p:spPr>
          <a:xfrm>
            <a:off x="-99274" y="-57476"/>
            <a:ext cx="4039035" cy="10623877"/>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Footer Placeholder 2"/>
          <p:cNvSpPr txBox="1"/>
          <p:nvPr/>
        </p:nvSpPr>
        <p:spPr>
          <a:xfrm>
            <a:off x="450894" y="4767262"/>
            <a:ext cx="275653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UNDER EMBARGO UNTIL JAN. 26, 2016</a:t>
            </a:r>
          </a:p>
        </p:txBody>
      </p:sp>
      <p:sp>
        <p:nvSpPr>
          <p:cNvPr id="532"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VALCHOICE HOME INSURANCE CALCULATOR</a:t>
            </a:r>
          </a:p>
        </p:txBody>
      </p:sp>
      <p:sp>
        <p:nvSpPr>
          <p:cNvPr id="533" name="Slide Number Placeholder 3"/>
          <p:cNvSpPr txBox="1"/>
          <p:nvPr>
            <p:ph type="sldNum" sz="quarter" idx="4294967295"/>
          </p:nvPr>
        </p:nvSpPr>
        <p:spPr>
          <a:xfrm>
            <a:off x="8543279" y="4767262"/>
            <a:ext cx="244907"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4" name="Text Placeholder 5"/>
          <p:cNvSpPr txBox="1"/>
          <p:nvPr>
            <p:ph type="body" sz="quarter" idx="1"/>
          </p:nvPr>
        </p:nvSpPr>
        <p:spPr>
          <a:xfrm>
            <a:off x="4245428" y="1926000"/>
            <a:ext cx="3505201" cy="990601"/>
          </a:xfrm>
          <a:prstGeom prst="rect">
            <a:avLst/>
          </a:prstGeom>
        </p:spPr>
        <p:txBody>
          <a:bodyPr/>
          <a:lstStyle/>
          <a:p>
            <a:pPr marL="72008" indent="-72008" defTabSz="384047">
              <a:spcBef>
                <a:spcPts val="100"/>
              </a:spcBef>
              <a:buSzPct val="100000"/>
              <a:buFont typeface="Arial"/>
              <a:buChar char="•"/>
              <a:defRPr sz="672"/>
            </a:pPr>
            <a:r>
              <a:t>All info custom, by location</a:t>
            </a:r>
          </a:p>
          <a:p>
            <a:pPr marL="72008" indent="-72008" defTabSz="384047">
              <a:spcBef>
                <a:spcPts val="100"/>
              </a:spcBef>
              <a:buSzPct val="100000"/>
              <a:buFont typeface="Arial"/>
              <a:buChar char="•"/>
              <a:defRPr sz="672"/>
            </a:pPr>
            <a:r>
              <a:t>Understand inputs</a:t>
            </a:r>
          </a:p>
          <a:p>
            <a:pPr marL="72008" indent="-72008" defTabSz="384047">
              <a:spcBef>
                <a:spcPts val="100"/>
              </a:spcBef>
              <a:buSzPct val="100000"/>
              <a:buFont typeface="Arial"/>
              <a:buChar char="•"/>
              <a:defRPr sz="672"/>
            </a:pPr>
            <a:r>
              <a:t>Debunk myths</a:t>
            </a:r>
          </a:p>
          <a:p>
            <a:pPr marL="72008" indent="-72008" defTabSz="384047">
              <a:spcBef>
                <a:spcPts val="100"/>
              </a:spcBef>
              <a:buSzPct val="100000"/>
              <a:buFont typeface="Arial"/>
              <a:buChar char="•"/>
              <a:defRPr sz="672"/>
            </a:pPr>
            <a:r>
              <a:t>Educate users on what’s</a:t>
            </a:r>
          </a:p>
          <a:p>
            <a:pPr lvl="1" marL="264032" indent="-72008" defTabSz="384047">
              <a:spcBef>
                <a:spcPts val="100"/>
              </a:spcBef>
              <a:buSzPct val="100000"/>
              <a:buFont typeface="Arial"/>
              <a:buChar char="•"/>
              <a:defRPr sz="714"/>
            </a:pPr>
            <a:r>
              <a:t>They need</a:t>
            </a:r>
            <a:endParaRPr sz="462">
              <a:solidFill>
                <a:srgbClr val="808080"/>
              </a:solidFill>
            </a:endParaRPr>
          </a:p>
          <a:p>
            <a:pPr lvl="1" marL="264032" indent="-72008" defTabSz="384047">
              <a:spcBef>
                <a:spcPts val="100"/>
              </a:spcBef>
              <a:buSzPct val="100000"/>
              <a:buFont typeface="Arial"/>
              <a:buChar char="•"/>
              <a:defRPr sz="714"/>
            </a:pPr>
            <a:r>
              <a:t>They can influence</a:t>
            </a:r>
            <a:endParaRPr sz="462">
              <a:solidFill>
                <a:srgbClr val="808080"/>
              </a:solidFill>
            </a:endParaRPr>
          </a:p>
          <a:p>
            <a:pPr lvl="1" marL="264032" indent="-72008" defTabSz="384047">
              <a:spcBef>
                <a:spcPts val="100"/>
              </a:spcBef>
              <a:buSzPct val="100000"/>
              <a:buFont typeface="Arial"/>
              <a:buChar char="•"/>
              <a:defRPr sz="714"/>
            </a:pPr>
            <a:r>
              <a:t>Fair</a:t>
            </a:r>
            <a:endParaRPr sz="462">
              <a:solidFill>
                <a:srgbClr val="808080"/>
              </a:solidFill>
            </a:endParaRPr>
          </a:p>
          <a:p>
            <a:pPr marL="72008" indent="-72008" defTabSz="384047">
              <a:spcBef>
                <a:spcPts val="100"/>
              </a:spcBef>
              <a:buSzPct val="100000"/>
              <a:buFont typeface="Arial"/>
              <a:buChar char="•"/>
              <a:defRPr sz="672"/>
            </a:pPr>
            <a:r>
              <a:t>Much additional information on page</a:t>
            </a:r>
          </a:p>
        </p:txBody>
      </p:sp>
      <p:sp>
        <p:nvSpPr>
          <p:cNvPr id="535" name="Text Placeholder 9"/>
          <p:cNvSpPr/>
          <p:nvPr>
            <p:ph type="body" idx="22"/>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buying coverage for consumers most valuable asset</a:t>
            </a:r>
          </a:p>
        </p:txBody>
      </p:sp>
      <p:pic>
        <p:nvPicPr>
          <p:cNvPr id="536" name="Picture 4" descr="Picture 4"/>
          <p:cNvPicPr>
            <a:picLocks noChangeAspect="1"/>
          </p:cNvPicPr>
          <p:nvPr/>
        </p:nvPicPr>
        <p:blipFill>
          <a:blip r:embed="rId2">
            <a:extLst/>
          </a:blip>
          <a:stretch>
            <a:fillRect/>
          </a:stretch>
        </p:blipFill>
        <p:spPr>
          <a:xfrm>
            <a:off x="-99274" y="-57476"/>
            <a:ext cx="4039035" cy="10623877"/>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Rectangle 2"/>
          <p:cNvSpPr/>
          <p:nvPr/>
        </p:nvSpPr>
        <p:spPr>
          <a:xfrm>
            <a:off x="1" y="4618652"/>
            <a:ext cx="9144001" cy="524848"/>
          </a:xfrm>
          <a:prstGeom prst="rect">
            <a:avLst/>
          </a:prstGeom>
          <a:solidFill>
            <a:srgbClr val="FFFFFF"/>
          </a:solidFill>
          <a:ln>
            <a:solidFill>
              <a:srgbClr val="FFFFFF"/>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Footer Placeholder 1"/>
          <p:cNvSpPr txBox="1"/>
          <p:nvPr/>
        </p:nvSpPr>
        <p:spPr>
          <a:xfrm>
            <a:off x="450894" y="4767262"/>
            <a:ext cx="2756536" cy="625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A6A6A6"/>
                </a:solidFill>
                <a:latin typeface="+mn-lt"/>
                <a:ea typeface="+mn-ea"/>
                <a:cs typeface="+mn-cs"/>
                <a:sym typeface="Calibri"/>
              </a:defRPr>
            </a:lvl1pPr>
          </a:lstStyle>
          <a:p>
            <a:pPr/>
            <a:r>
              <a:t>WWW.DESIGNERSPARADISE.COM</a:t>
            </a:r>
          </a:p>
        </p:txBody>
      </p:sp>
      <p:sp>
        <p:nvSpPr>
          <p:cNvPr id="265" name="Slide Number Placeholder 2"/>
          <p:cNvSpPr txBox="1"/>
          <p:nvPr>
            <p:ph type="sldNum" sz="quarter" idx="4294967295"/>
          </p:nvPr>
        </p:nvSpPr>
        <p:spPr>
          <a:xfrm>
            <a:off x="8543279" y="4767262"/>
            <a:ext cx="168509" cy="228512"/>
          </a:xfrm>
          <a:prstGeom prst="rect">
            <a:avLst/>
          </a:prstGeom>
          <a:extLst>
            <a:ext uri="{C572A759-6A51-4108-AA02-DFA0A04FC94B}">
              <ma14:wrappingTextBoxFlag xmlns:ma14="http://schemas.microsoft.com/office/mac/drawingml/2011/main" val="1"/>
            </a:ext>
          </a:extLst>
        </p:spPr>
        <p:txBody>
          <a:bodyPr/>
          <a:lstStyle>
            <a:lvl1pPr>
              <a:defRPr>
                <a:solidFill>
                  <a:srgbClr val="A6A6A6"/>
                </a:solidFill>
                <a:latin typeface="+mn-lt"/>
                <a:ea typeface="+mn-ea"/>
                <a:cs typeface="+mn-cs"/>
                <a:sym typeface="Calibri"/>
              </a:defRPr>
            </a:lvl1pPr>
          </a:lstStyle>
          <a:p>
            <a:pPr/>
            <a:fld id="{86CB4B4D-7CA3-9044-876B-883B54F8677D}" type="slidenum"/>
          </a:p>
        </p:txBody>
      </p:sp>
      <p:sp>
        <p:nvSpPr>
          <p:cNvPr id="266" name="Title 4"/>
          <p:cNvSpPr txBox="1"/>
          <p:nvPr>
            <p:ph type="title"/>
          </p:nvPr>
        </p:nvSpPr>
        <p:spPr>
          <a:xfrm>
            <a:off x="3967934" y="116606"/>
            <a:ext cx="4965754" cy="857251"/>
          </a:xfrm>
          <a:prstGeom prst="rect">
            <a:avLst/>
          </a:prstGeom>
        </p:spPr>
        <p:txBody>
          <a:bodyPr/>
          <a:lstStyle>
            <a:lvl1pPr>
              <a:lnSpc>
                <a:spcPct val="100000"/>
              </a:lnSpc>
            </a:lvl1pPr>
          </a:lstStyle>
          <a:p>
            <a:pPr>
              <a:defRPr>
                <a:effectLst/>
              </a:defRPr>
            </a:pPr>
            <a:r>
              <a:t>PROBLEMS CONSUMERS FACE</a:t>
            </a:r>
          </a:p>
        </p:txBody>
      </p:sp>
      <p:sp>
        <p:nvSpPr>
          <p:cNvPr id="267" name="Plus 17"/>
          <p:cNvSpPr/>
          <p:nvPr/>
        </p:nvSpPr>
        <p:spPr>
          <a:xfrm>
            <a:off x="8137085" y="1516289"/>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268" name="Plus 19"/>
          <p:cNvSpPr/>
          <p:nvPr/>
        </p:nvSpPr>
        <p:spPr>
          <a:xfrm>
            <a:off x="8137085" y="1973489"/>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269" name="Plus 21"/>
          <p:cNvSpPr/>
          <p:nvPr/>
        </p:nvSpPr>
        <p:spPr>
          <a:xfrm>
            <a:off x="8137085" y="2412401"/>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270" name="Plus 23"/>
          <p:cNvSpPr/>
          <p:nvPr/>
        </p:nvSpPr>
        <p:spPr>
          <a:xfrm>
            <a:off x="8137085" y="2836130"/>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271" name="Plus 25"/>
          <p:cNvSpPr/>
          <p:nvPr/>
        </p:nvSpPr>
        <p:spPr>
          <a:xfrm>
            <a:off x="8137085" y="3268890"/>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pic>
        <p:nvPicPr>
          <p:cNvPr id="272" name="Picture 2" descr="Picture 2"/>
          <p:cNvPicPr>
            <a:picLocks noChangeAspect="1"/>
          </p:cNvPicPr>
          <p:nvPr/>
        </p:nvPicPr>
        <p:blipFill>
          <a:blip r:embed="rId2">
            <a:extLst/>
          </a:blip>
          <a:srcRect l="0" t="17754" r="0" b="17754"/>
          <a:stretch>
            <a:fillRect/>
          </a:stretch>
        </p:blipFill>
        <p:spPr>
          <a:xfrm>
            <a:off x="-2145689" y="0"/>
            <a:ext cx="5712579" cy="5143500"/>
          </a:xfrm>
          <a:prstGeom prst="rect">
            <a:avLst/>
          </a:prstGeom>
          <a:ln w="12700">
            <a:miter lim="400000"/>
          </a:ln>
          <a:effectLst>
            <a:outerShdw sx="100000" sy="100000" kx="0" ky="0" algn="b" rotWithShape="0" blurRad="292100" dist="139700" dir="2700000">
              <a:srgbClr val="333333">
                <a:alpha val="64999"/>
              </a:srgbClr>
            </a:outerShdw>
          </a:effectLst>
        </p:spPr>
      </p:pic>
      <p:sp>
        <p:nvSpPr>
          <p:cNvPr id="273" name="Plus 25"/>
          <p:cNvSpPr/>
          <p:nvPr/>
        </p:nvSpPr>
        <p:spPr>
          <a:xfrm>
            <a:off x="8137085" y="4105425"/>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274" name="Plus 25"/>
          <p:cNvSpPr/>
          <p:nvPr/>
        </p:nvSpPr>
        <p:spPr>
          <a:xfrm>
            <a:off x="8143181" y="3681752"/>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275" name="Text Placeholder 5"/>
          <p:cNvSpPr txBox="1"/>
          <p:nvPr/>
        </p:nvSpPr>
        <p:spPr>
          <a:xfrm>
            <a:off x="4250459" y="1036397"/>
            <a:ext cx="3955991" cy="3451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defTabSz="914400">
              <a:spcBef>
                <a:spcPts val="400"/>
              </a:spcBef>
              <a:buSzPct val="100000"/>
              <a:buFont typeface="Arial"/>
              <a:buChar char="•"/>
              <a:defRPr>
                <a:solidFill>
                  <a:srgbClr val="808080"/>
                </a:solidFill>
                <a:latin typeface="Arial"/>
                <a:ea typeface="Arial"/>
                <a:cs typeface="Arial"/>
                <a:sym typeface="Arial"/>
              </a:defRPr>
            </a:pPr>
            <a:r>
              <a:t>Rising prices due to inflation</a:t>
            </a:r>
            <a:endParaRPr sz="2400"/>
          </a:p>
          <a:p>
            <a:pPr marL="171450" indent="-171450" defTabSz="914400">
              <a:spcBef>
                <a:spcPts val="400"/>
              </a:spcBef>
              <a:buSzPct val="100000"/>
              <a:buFont typeface="Arial"/>
              <a:buChar char="•"/>
              <a:defRPr>
                <a:solidFill>
                  <a:srgbClr val="808080"/>
                </a:solidFill>
                <a:latin typeface="Arial"/>
                <a:ea typeface="Arial"/>
                <a:cs typeface="Arial"/>
                <a:sym typeface="Arial"/>
              </a:defRPr>
            </a:pPr>
            <a:r>
              <a:t>Prices range widely (8x difference)</a:t>
            </a:r>
            <a:endParaRPr sz="2400"/>
          </a:p>
          <a:p>
            <a:pPr marL="171450" indent="-171450" defTabSz="914400">
              <a:spcBef>
                <a:spcPts val="400"/>
              </a:spcBef>
              <a:buSzPct val="100000"/>
              <a:buFont typeface="Arial"/>
              <a:buChar char="•"/>
              <a:defRPr>
                <a:solidFill>
                  <a:srgbClr val="808080"/>
                </a:solidFill>
                <a:latin typeface="Arial"/>
                <a:ea typeface="Arial"/>
                <a:cs typeface="Arial"/>
                <a:sym typeface="Arial"/>
              </a:defRPr>
            </a:pPr>
            <a:r>
              <a:t>No transparency when legitimate claims not paid</a:t>
            </a:r>
            <a:endParaRPr sz="2400"/>
          </a:p>
          <a:p>
            <a:pPr marL="171450" indent="-171450" defTabSz="914400">
              <a:spcBef>
                <a:spcPts val="400"/>
              </a:spcBef>
              <a:buSzPct val="100000"/>
              <a:buFont typeface="Arial"/>
              <a:buChar char="•"/>
              <a:defRPr>
                <a:solidFill>
                  <a:srgbClr val="808080"/>
                </a:solidFill>
                <a:latin typeface="Arial"/>
                <a:ea typeface="Arial"/>
                <a:cs typeface="Arial"/>
                <a:sym typeface="Arial"/>
              </a:defRPr>
            </a:pPr>
            <a:r>
              <a:t>Advertising spend misleading to consumers</a:t>
            </a:r>
            <a:endParaRPr sz="2400"/>
          </a:p>
          <a:p>
            <a:pPr marL="171450" indent="-171450" defTabSz="914400">
              <a:spcBef>
                <a:spcPts val="400"/>
              </a:spcBef>
              <a:buSzPct val="100000"/>
              <a:buFont typeface="Arial"/>
              <a:buChar char="•"/>
              <a:defRPr>
                <a:solidFill>
                  <a:srgbClr val="808080"/>
                </a:solidFill>
                <a:latin typeface="Arial"/>
                <a:ea typeface="Arial"/>
                <a:cs typeface="Arial"/>
                <a:sym typeface="Arial"/>
              </a:defRPr>
            </a:pPr>
            <a:r>
              <a:t>Online purchases result in poorly insured shoppers</a:t>
            </a:r>
            <a:endParaRPr sz="2400"/>
          </a:p>
          <a:p>
            <a:pPr marL="171450" indent="-171450" defTabSz="914400">
              <a:spcBef>
                <a:spcPts val="400"/>
              </a:spcBef>
              <a:buSzPct val="100000"/>
              <a:buFont typeface="Arial"/>
              <a:buChar char="•"/>
              <a:defRPr>
                <a:solidFill>
                  <a:srgbClr val="808080"/>
                </a:solidFill>
                <a:latin typeface="Arial"/>
                <a:ea typeface="Arial"/>
                <a:cs typeface="Arial"/>
                <a:sym typeface="Arial"/>
              </a:defRPr>
            </a:pPr>
            <a:r>
              <a:t>Choosing the wrong insurance can be financially catastrophic</a:t>
            </a:r>
            <a:endParaRPr sz="2400"/>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Title 1"/>
          <p:cNvSpPr txBox="1"/>
          <p:nvPr>
            <p:ph type="title"/>
          </p:nvPr>
        </p:nvSpPr>
        <p:spPr>
          <a:prstGeom prst="rect">
            <a:avLst/>
          </a:prstGeom>
        </p:spPr>
        <p:txBody>
          <a:bodyPr/>
          <a:lstStyle/>
          <a:p>
            <a:pPr>
              <a:defRPr cap="all">
                <a:effectLst/>
              </a:defRPr>
            </a:pPr>
            <a:r>
              <a:t>INFLATION </a:t>
            </a:r>
            <a:r>
              <a:rPr>
                <a:latin typeface="Wingdings"/>
                <a:ea typeface="Wingdings"/>
                <a:cs typeface="Wingdings"/>
                <a:sym typeface="Wingdings"/>
              </a:rPr>
              <a:t></a:t>
            </a:r>
            <a:r>
              <a:t> STRESS &amp; ANXIETY</a:t>
            </a:r>
          </a:p>
        </p:txBody>
      </p:sp>
      <p:sp>
        <p:nvSpPr>
          <p:cNvPr id="278" name="Slide Number Placeholder 3"/>
          <p:cNvSpPr txBox="1"/>
          <p:nvPr>
            <p:ph type="sldNum" sz="quarter" idx="4294967295"/>
          </p:nvPr>
        </p:nvSpPr>
        <p:spPr>
          <a:xfrm>
            <a:off x="8543279" y="4767262"/>
            <a:ext cx="174524"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9" name="Text Placeholder 4"/>
          <p:cNvSpPr txBox="1"/>
          <p:nvPr>
            <p:ph type="body" sz="quarter" idx="1"/>
          </p:nvPr>
        </p:nvSpPr>
        <p:spPr>
          <a:xfrm>
            <a:off x="457200" y="800100"/>
            <a:ext cx="8199126" cy="323850"/>
          </a:xfrm>
          <a:prstGeom prst="rect">
            <a:avLst/>
          </a:prstGeom>
        </p:spPr>
        <p:txBody>
          <a:bodyPr/>
          <a:lstStyle>
            <a:lvl1pPr>
              <a:spcBef>
                <a:spcPts val="300"/>
              </a:spcBef>
              <a:defRPr b="1" sz="1600">
                <a:latin typeface="Arial"/>
                <a:ea typeface="Arial"/>
                <a:cs typeface="Arial"/>
                <a:sym typeface="Arial"/>
              </a:defRPr>
            </a:lvl1pPr>
          </a:lstStyle>
          <a:p>
            <a:pPr/>
            <a:r>
              <a:t>Beat Stress. Get Informed.</a:t>
            </a:r>
          </a:p>
        </p:txBody>
      </p:sp>
      <p:pic>
        <p:nvPicPr>
          <p:cNvPr id="280" name="Picture 16" descr="Picture 16"/>
          <p:cNvPicPr>
            <a:picLocks noChangeAspect="1"/>
          </p:cNvPicPr>
          <p:nvPr/>
        </p:nvPicPr>
        <p:blipFill>
          <a:blip r:embed="rId2">
            <a:extLst/>
          </a:blip>
          <a:stretch>
            <a:fillRect/>
          </a:stretch>
        </p:blipFill>
        <p:spPr>
          <a:xfrm>
            <a:off x="2874635" y="1559052"/>
            <a:ext cx="3626750" cy="221742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itle 1"/>
          <p:cNvSpPr txBox="1"/>
          <p:nvPr>
            <p:ph type="title"/>
          </p:nvPr>
        </p:nvSpPr>
        <p:spPr>
          <a:prstGeom prst="rect">
            <a:avLst/>
          </a:prstGeom>
        </p:spPr>
        <p:txBody>
          <a:bodyPr/>
          <a:lstStyle>
            <a:lvl1pPr>
              <a:defRPr cap="all"/>
            </a:lvl1pPr>
          </a:lstStyle>
          <a:p>
            <a:pPr>
              <a:defRPr>
                <a:effectLst/>
              </a:defRPr>
            </a:pPr>
            <a:r>
              <a:t>THE SOLUTION IS FINANCIAL LITERACY</a:t>
            </a:r>
          </a:p>
        </p:txBody>
      </p:sp>
      <p:sp>
        <p:nvSpPr>
          <p:cNvPr id="283" name="Slide Number Placeholder 3"/>
          <p:cNvSpPr txBox="1"/>
          <p:nvPr>
            <p:ph type="sldNum" sz="quarter" idx="4294967295"/>
          </p:nvPr>
        </p:nvSpPr>
        <p:spPr>
          <a:xfrm>
            <a:off x="8543279" y="4767262"/>
            <a:ext cx="174524"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4" name="Text Placeholder 4"/>
          <p:cNvSpPr txBox="1"/>
          <p:nvPr>
            <p:ph type="body" sz="quarter" idx="1"/>
          </p:nvPr>
        </p:nvSpPr>
        <p:spPr>
          <a:xfrm>
            <a:off x="457200" y="800100"/>
            <a:ext cx="8199126" cy="323850"/>
          </a:xfrm>
          <a:prstGeom prst="rect">
            <a:avLst/>
          </a:prstGeom>
        </p:spPr>
        <p:txBody>
          <a:bodyPr/>
          <a:lstStyle>
            <a:lvl1pPr>
              <a:spcBef>
                <a:spcPts val="300"/>
              </a:spcBef>
              <a:defRPr b="1" sz="1600">
                <a:latin typeface="Arial"/>
                <a:ea typeface="Arial"/>
                <a:cs typeface="Arial"/>
                <a:sym typeface="Arial"/>
              </a:defRPr>
            </a:lvl1pPr>
          </a:lstStyle>
          <a:p>
            <a:pPr/>
            <a:r>
              <a:t>Unique, Easy to Understand</a:t>
            </a:r>
          </a:p>
        </p:txBody>
      </p:sp>
      <p:sp>
        <p:nvSpPr>
          <p:cNvPr id="285" name="TextBox 6"/>
          <p:cNvSpPr txBox="1"/>
          <p:nvPr/>
        </p:nvSpPr>
        <p:spPr>
          <a:xfrm>
            <a:off x="351316" y="3019996"/>
            <a:ext cx="1508761"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0070C0"/>
                </a:solidFill>
                <a:latin typeface="Arial"/>
                <a:ea typeface="Arial"/>
                <a:cs typeface="Arial"/>
                <a:sym typeface="Arial"/>
              </a:defRPr>
            </a:lvl1pPr>
          </a:lstStyle>
          <a:p>
            <a:pPr/>
            <a:r>
              <a:t>Training Options</a:t>
            </a:r>
          </a:p>
        </p:txBody>
      </p:sp>
      <p:sp>
        <p:nvSpPr>
          <p:cNvPr id="286" name="Straight Connector 7"/>
          <p:cNvSpPr/>
          <p:nvPr/>
        </p:nvSpPr>
        <p:spPr>
          <a:xfrm>
            <a:off x="1661595" y="3178630"/>
            <a:ext cx="1005406" cy="1"/>
          </a:xfrm>
          <a:prstGeom prst="line">
            <a:avLst/>
          </a:prstGeom>
          <a:ln w="6350">
            <a:solidFill>
              <a:srgbClr val="0D0D0D"/>
            </a:solidFill>
            <a:prstDash val="dash"/>
            <a:tailEnd type="triangle"/>
          </a:ln>
        </p:spPr>
        <p:txBody>
          <a:bodyPr lIns="45719" rIns="45719"/>
          <a:lstStyle/>
          <a:p>
            <a:pPr/>
          </a:p>
        </p:txBody>
      </p:sp>
      <p:sp>
        <p:nvSpPr>
          <p:cNvPr id="287" name="Rectangle 8"/>
          <p:cNvSpPr txBox="1"/>
          <p:nvPr/>
        </p:nvSpPr>
        <p:spPr>
          <a:xfrm>
            <a:off x="374653" y="3279566"/>
            <a:ext cx="1897191" cy="7976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7F7F7F"/>
                </a:solidFill>
                <a:latin typeface="Arial"/>
                <a:ea typeface="Arial"/>
                <a:cs typeface="Arial"/>
                <a:sym typeface="Arial"/>
              </a:defRPr>
            </a:pPr>
            <a:r>
              <a:t>Deliver via</a:t>
            </a:r>
          </a:p>
          <a:p>
            <a:pPr marL="171450" indent="-171450">
              <a:buSzPct val="100000"/>
              <a:buFont typeface="Arial"/>
              <a:buChar char="•"/>
              <a:defRPr sz="1200">
                <a:solidFill>
                  <a:srgbClr val="7F7F7F"/>
                </a:solidFill>
                <a:latin typeface="Arial"/>
                <a:ea typeface="Arial"/>
                <a:cs typeface="Arial"/>
                <a:sym typeface="Arial"/>
              </a:defRPr>
            </a:pPr>
            <a:r>
              <a:t>Web</a:t>
            </a:r>
          </a:p>
          <a:p>
            <a:pPr marL="171450" indent="-171450">
              <a:buSzPct val="100000"/>
              <a:buFont typeface="Arial"/>
              <a:buChar char="•"/>
              <a:defRPr sz="1200">
                <a:solidFill>
                  <a:srgbClr val="7F7F7F"/>
                </a:solidFill>
                <a:latin typeface="Arial"/>
                <a:ea typeface="Arial"/>
                <a:cs typeface="Arial"/>
                <a:sym typeface="Arial"/>
              </a:defRPr>
            </a:pPr>
            <a:r>
              <a:t>Virtual programming</a:t>
            </a:r>
          </a:p>
          <a:p>
            <a:pPr marL="171450" indent="-171450">
              <a:buSzPct val="100000"/>
              <a:buFont typeface="Arial"/>
              <a:buChar char="•"/>
              <a:defRPr sz="1200">
                <a:solidFill>
                  <a:srgbClr val="7F7F7F"/>
                </a:solidFill>
                <a:latin typeface="Arial"/>
                <a:ea typeface="Arial"/>
                <a:cs typeface="Arial"/>
                <a:sym typeface="Arial"/>
              </a:defRPr>
            </a:pPr>
            <a:r>
              <a:t>Staff led programming</a:t>
            </a:r>
          </a:p>
        </p:txBody>
      </p:sp>
      <p:sp>
        <p:nvSpPr>
          <p:cNvPr id="288" name="TextBox 10"/>
          <p:cNvSpPr txBox="1"/>
          <p:nvPr/>
        </p:nvSpPr>
        <p:spPr>
          <a:xfrm>
            <a:off x="7297770" y="3178286"/>
            <a:ext cx="1761764" cy="4920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0070C0"/>
                </a:solidFill>
                <a:latin typeface="Arial"/>
                <a:ea typeface="Arial"/>
                <a:cs typeface="Arial"/>
                <a:sym typeface="Arial"/>
              </a:defRPr>
            </a:lvl1pPr>
          </a:lstStyle>
          <a:p>
            <a:pPr/>
            <a:r>
              <a:t>No Support Required</a:t>
            </a:r>
          </a:p>
        </p:txBody>
      </p:sp>
      <p:sp>
        <p:nvSpPr>
          <p:cNvPr id="289" name="Rectangle 11"/>
          <p:cNvSpPr txBox="1"/>
          <p:nvPr/>
        </p:nvSpPr>
        <p:spPr>
          <a:xfrm>
            <a:off x="7297770" y="3452605"/>
            <a:ext cx="1690782" cy="4420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7F7F7F"/>
                </a:solidFill>
                <a:latin typeface="Arial"/>
                <a:ea typeface="Arial"/>
                <a:cs typeface="Arial"/>
                <a:sym typeface="Arial"/>
              </a:defRPr>
            </a:lvl1pPr>
          </a:lstStyle>
          <a:p>
            <a:pPr/>
            <a:r>
              <a:t>Content automatically customized by location.</a:t>
            </a:r>
          </a:p>
        </p:txBody>
      </p:sp>
      <p:sp>
        <p:nvSpPr>
          <p:cNvPr id="290" name="Straight Connector 12"/>
          <p:cNvSpPr/>
          <p:nvPr/>
        </p:nvSpPr>
        <p:spPr>
          <a:xfrm flipH="1">
            <a:off x="6718651" y="3306626"/>
            <a:ext cx="533401" cy="1"/>
          </a:xfrm>
          <a:prstGeom prst="line">
            <a:avLst/>
          </a:prstGeom>
          <a:ln w="6350">
            <a:solidFill>
              <a:srgbClr val="0D0D0D"/>
            </a:solidFill>
            <a:prstDash val="dash"/>
            <a:tailEnd type="triangle"/>
          </a:ln>
        </p:spPr>
        <p:txBody>
          <a:bodyPr lIns="45719" rIns="45719"/>
          <a:lstStyle/>
          <a:p>
            <a:pPr/>
          </a:p>
        </p:txBody>
      </p:sp>
      <p:sp>
        <p:nvSpPr>
          <p:cNvPr id="291" name="TextBox 14"/>
          <p:cNvSpPr txBox="1"/>
          <p:nvPr/>
        </p:nvSpPr>
        <p:spPr>
          <a:xfrm>
            <a:off x="7037566" y="1419368"/>
            <a:ext cx="1450849"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0070C0"/>
                </a:solidFill>
                <a:latin typeface="Arial"/>
                <a:ea typeface="Arial"/>
                <a:cs typeface="Arial"/>
                <a:sym typeface="Arial"/>
              </a:defRPr>
            </a:lvl1pPr>
          </a:lstStyle>
          <a:p>
            <a:pPr/>
            <a:r>
              <a:t>What’s Provided</a:t>
            </a:r>
          </a:p>
        </p:txBody>
      </p:sp>
      <p:sp>
        <p:nvSpPr>
          <p:cNvPr id="292" name="Rectangle 15"/>
          <p:cNvSpPr txBox="1"/>
          <p:nvPr/>
        </p:nvSpPr>
        <p:spPr>
          <a:xfrm>
            <a:off x="7046711" y="1635555"/>
            <a:ext cx="1761764" cy="1153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a:buSzPct val="100000"/>
              <a:buFont typeface="Arial"/>
              <a:buChar char="•"/>
              <a:defRPr sz="1200">
                <a:solidFill>
                  <a:srgbClr val="7F7F7F"/>
                </a:solidFill>
                <a:latin typeface="Arial"/>
                <a:ea typeface="Arial"/>
                <a:cs typeface="Arial"/>
                <a:sym typeface="Arial"/>
              </a:defRPr>
            </a:pPr>
            <a:r>
              <a:t>Ratings</a:t>
            </a:r>
          </a:p>
          <a:p>
            <a:pPr marL="171450" indent="-171450">
              <a:buSzPct val="100000"/>
              <a:buFont typeface="Arial"/>
              <a:buChar char="•"/>
              <a:defRPr sz="1200">
                <a:solidFill>
                  <a:srgbClr val="7F7F7F"/>
                </a:solidFill>
                <a:latin typeface="Arial"/>
                <a:ea typeface="Arial"/>
                <a:cs typeface="Arial"/>
                <a:sym typeface="Arial"/>
              </a:defRPr>
            </a:pPr>
            <a:r>
              <a:t>Calculators</a:t>
            </a:r>
          </a:p>
          <a:p>
            <a:pPr marL="171450" indent="-171450">
              <a:buSzPct val="100000"/>
              <a:buFont typeface="Arial"/>
              <a:buChar char="•"/>
              <a:defRPr sz="1200">
                <a:solidFill>
                  <a:srgbClr val="7F7F7F"/>
                </a:solidFill>
                <a:latin typeface="Arial"/>
                <a:ea typeface="Arial"/>
                <a:cs typeface="Arial"/>
                <a:sym typeface="Arial"/>
              </a:defRPr>
            </a:pPr>
            <a:r>
              <a:t>Educational videos</a:t>
            </a:r>
          </a:p>
          <a:p>
            <a:pPr marL="171450" indent="-171450">
              <a:buSzPct val="100000"/>
              <a:buFont typeface="Arial"/>
              <a:buChar char="•"/>
              <a:defRPr sz="1200">
                <a:solidFill>
                  <a:srgbClr val="7F7F7F"/>
                </a:solidFill>
                <a:latin typeface="Arial"/>
                <a:ea typeface="Arial"/>
                <a:cs typeface="Arial"/>
                <a:sym typeface="Arial"/>
              </a:defRPr>
            </a:pPr>
            <a:r>
              <a:t>Worksheets</a:t>
            </a:r>
          </a:p>
          <a:p>
            <a:pPr marL="171450" indent="-171450">
              <a:buSzPct val="100000"/>
              <a:buFont typeface="Arial"/>
              <a:buChar char="•"/>
              <a:defRPr sz="1200">
                <a:solidFill>
                  <a:srgbClr val="7F7F7F"/>
                </a:solidFill>
                <a:latin typeface="Arial"/>
                <a:ea typeface="Arial"/>
                <a:cs typeface="Arial"/>
                <a:sym typeface="Arial"/>
              </a:defRPr>
            </a:pPr>
            <a:r>
              <a:t>Virtual programming</a:t>
            </a:r>
          </a:p>
          <a:p>
            <a:pPr marL="171450" indent="-171450">
              <a:buSzPct val="100000"/>
              <a:buFont typeface="Arial"/>
              <a:buChar char="•"/>
              <a:defRPr sz="1200">
                <a:solidFill>
                  <a:srgbClr val="7F7F7F"/>
                </a:solidFill>
                <a:latin typeface="Arial"/>
                <a:ea typeface="Arial"/>
                <a:cs typeface="Arial"/>
                <a:sym typeface="Arial"/>
              </a:defRPr>
            </a:pPr>
            <a:r>
              <a:t>Etc.</a:t>
            </a:r>
          </a:p>
        </p:txBody>
      </p:sp>
      <p:sp>
        <p:nvSpPr>
          <p:cNvPr id="293" name="TextBox 20"/>
          <p:cNvSpPr txBox="1"/>
          <p:nvPr/>
        </p:nvSpPr>
        <p:spPr>
          <a:xfrm>
            <a:off x="760910" y="1475925"/>
            <a:ext cx="1402081" cy="4920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0070C0"/>
                </a:solidFill>
                <a:latin typeface="Arial"/>
                <a:ea typeface="Arial"/>
                <a:cs typeface="Arial"/>
                <a:sym typeface="Arial"/>
              </a:defRPr>
            </a:lvl1pPr>
          </a:lstStyle>
          <a:p>
            <a:pPr/>
            <a:r>
              <a:t>Great Benefit to Patrons 16+</a:t>
            </a:r>
          </a:p>
        </p:txBody>
      </p:sp>
      <p:sp>
        <p:nvSpPr>
          <p:cNvPr id="294" name="Rectangle 25"/>
          <p:cNvSpPr txBox="1"/>
          <p:nvPr/>
        </p:nvSpPr>
        <p:spPr>
          <a:xfrm>
            <a:off x="746977" y="1957455"/>
            <a:ext cx="1508761" cy="4420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7F7F7F"/>
                </a:solidFill>
                <a:latin typeface="Arial"/>
                <a:ea typeface="Arial"/>
                <a:cs typeface="Arial"/>
                <a:sym typeface="Arial"/>
              </a:defRPr>
            </a:lvl1pPr>
          </a:lstStyle>
          <a:p>
            <a:pPr/>
            <a:r>
              <a:t>Vital information for responsible adults</a:t>
            </a:r>
          </a:p>
        </p:txBody>
      </p:sp>
      <p:pic>
        <p:nvPicPr>
          <p:cNvPr id="295" name="Picture 27" descr="Picture 27"/>
          <p:cNvPicPr>
            <a:picLocks noChangeAspect="1"/>
          </p:cNvPicPr>
          <p:nvPr/>
        </p:nvPicPr>
        <p:blipFill>
          <a:blip r:embed="rId2">
            <a:extLst/>
          </a:blip>
          <a:stretch>
            <a:fillRect/>
          </a:stretch>
        </p:blipFill>
        <p:spPr>
          <a:xfrm>
            <a:off x="495770" y="1535907"/>
            <a:ext cx="216000" cy="216000"/>
          </a:xfrm>
          <a:prstGeom prst="rect">
            <a:avLst/>
          </a:prstGeom>
          <a:ln w="12700">
            <a:miter lim="400000"/>
          </a:ln>
        </p:spPr>
      </p:pic>
      <p:pic>
        <p:nvPicPr>
          <p:cNvPr id="296" name="Content Placeholder 5" descr="Content Placeholder 5"/>
          <p:cNvPicPr>
            <a:picLocks noChangeAspect="1"/>
          </p:cNvPicPr>
          <p:nvPr/>
        </p:nvPicPr>
        <p:blipFill>
          <a:blip r:embed="rId3">
            <a:extLst/>
          </a:blip>
          <a:stretch>
            <a:fillRect/>
          </a:stretch>
        </p:blipFill>
        <p:spPr>
          <a:xfrm>
            <a:off x="2862955" y="1595615"/>
            <a:ext cx="3621448" cy="2041084"/>
          </a:xfrm>
          <a:prstGeom prst="rect">
            <a:avLst/>
          </a:prstGeom>
          <a:ln w="12700">
            <a:miter lim="400000"/>
          </a:ln>
        </p:spPr>
      </p:pic>
      <p:sp>
        <p:nvSpPr>
          <p:cNvPr id="297" name="Graphic 9"/>
          <p:cNvSpPr/>
          <p:nvPr/>
        </p:nvSpPr>
        <p:spPr>
          <a:xfrm>
            <a:off x="6806376" y="1432177"/>
            <a:ext cx="204031" cy="218804"/>
          </a:xfrm>
          <a:custGeom>
            <a:avLst/>
            <a:gdLst/>
            <a:ahLst/>
            <a:cxnLst>
              <a:cxn ang="0">
                <a:pos x="wd2" y="hd2"/>
              </a:cxn>
              <a:cxn ang="5400000">
                <a:pos x="wd2" y="hd2"/>
              </a:cxn>
              <a:cxn ang="10800000">
                <a:pos x="wd2" y="hd2"/>
              </a:cxn>
              <a:cxn ang="16200000">
                <a:pos x="wd2" y="hd2"/>
              </a:cxn>
            </a:cxnLst>
            <a:rect l="0" t="0" r="r" b="b"/>
            <a:pathLst>
              <a:path w="21498" h="21600" fill="norm" stroke="1" extrusionOk="0">
                <a:moveTo>
                  <a:pt x="21280" y="3171"/>
                </a:moveTo>
                <a:lnTo>
                  <a:pt x="18763" y="276"/>
                </a:lnTo>
                <a:cubicBezTo>
                  <a:pt x="18763" y="276"/>
                  <a:pt x="18763" y="276"/>
                  <a:pt x="18763" y="276"/>
                </a:cubicBezTo>
                <a:cubicBezTo>
                  <a:pt x="18717" y="230"/>
                  <a:pt x="18671" y="184"/>
                  <a:pt x="18671" y="184"/>
                </a:cubicBezTo>
                <a:cubicBezTo>
                  <a:pt x="18671" y="184"/>
                  <a:pt x="18671" y="184"/>
                  <a:pt x="18671" y="184"/>
                </a:cubicBezTo>
                <a:cubicBezTo>
                  <a:pt x="18534" y="92"/>
                  <a:pt x="18351" y="0"/>
                  <a:pt x="18122" y="0"/>
                </a:cubicBezTo>
                <a:cubicBezTo>
                  <a:pt x="17893" y="0"/>
                  <a:pt x="17756" y="46"/>
                  <a:pt x="17573" y="184"/>
                </a:cubicBezTo>
                <a:cubicBezTo>
                  <a:pt x="17573" y="184"/>
                  <a:pt x="17573" y="184"/>
                  <a:pt x="17573" y="184"/>
                </a:cubicBezTo>
                <a:cubicBezTo>
                  <a:pt x="17527" y="230"/>
                  <a:pt x="17481" y="230"/>
                  <a:pt x="17481" y="276"/>
                </a:cubicBezTo>
                <a:cubicBezTo>
                  <a:pt x="17481" y="276"/>
                  <a:pt x="17481" y="276"/>
                  <a:pt x="17481" y="276"/>
                </a:cubicBezTo>
                <a:lnTo>
                  <a:pt x="14873" y="3171"/>
                </a:lnTo>
                <a:cubicBezTo>
                  <a:pt x="14553" y="3539"/>
                  <a:pt x="14598" y="4136"/>
                  <a:pt x="14964" y="4458"/>
                </a:cubicBezTo>
                <a:cubicBezTo>
                  <a:pt x="15331" y="4780"/>
                  <a:pt x="15925" y="4734"/>
                  <a:pt x="16246" y="4366"/>
                </a:cubicBezTo>
                <a:lnTo>
                  <a:pt x="17207" y="3263"/>
                </a:lnTo>
                <a:lnTo>
                  <a:pt x="17207" y="19762"/>
                </a:lnTo>
                <a:lnTo>
                  <a:pt x="14736" y="19762"/>
                </a:lnTo>
                <a:lnTo>
                  <a:pt x="14736" y="8318"/>
                </a:lnTo>
                <a:cubicBezTo>
                  <a:pt x="14736" y="7813"/>
                  <a:pt x="14324" y="7399"/>
                  <a:pt x="13820" y="7399"/>
                </a:cubicBezTo>
                <a:cubicBezTo>
                  <a:pt x="13317" y="7399"/>
                  <a:pt x="12905" y="7813"/>
                  <a:pt x="12905" y="8318"/>
                </a:cubicBezTo>
                <a:lnTo>
                  <a:pt x="12905" y="19716"/>
                </a:lnTo>
                <a:lnTo>
                  <a:pt x="10342" y="19716"/>
                </a:lnTo>
                <a:lnTo>
                  <a:pt x="10342" y="11673"/>
                </a:lnTo>
                <a:cubicBezTo>
                  <a:pt x="10342" y="11168"/>
                  <a:pt x="9931" y="10754"/>
                  <a:pt x="9427" y="10754"/>
                </a:cubicBezTo>
                <a:cubicBezTo>
                  <a:pt x="8924" y="10754"/>
                  <a:pt x="8512" y="11168"/>
                  <a:pt x="8512" y="11673"/>
                </a:cubicBezTo>
                <a:lnTo>
                  <a:pt x="8512" y="19762"/>
                </a:lnTo>
                <a:lnTo>
                  <a:pt x="5949" y="19762"/>
                </a:lnTo>
                <a:lnTo>
                  <a:pt x="5949" y="15396"/>
                </a:lnTo>
                <a:cubicBezTo>
                  <a:pt x="5949" y="14890"/>
                  <a:pt x="5537" y="14477"/>
                  <a:pt x="5034" y="14477"/>
                </a:cubicBezTo>
                <a:cubicBezTo>
                  <a:pt x="4531" y="14477"/>
                  <a:pt x="4119" y="14890"/>
                  <a:pt x="4119" y="15396"/>
                </a:cubicBezTo>
                <a:lnTo>
                  <a:pt x="4119" y="19762"/>
                </a:lnTo>
                <a:lnTo>
                  <a:pt x="915" y="19762"/>
                </a:lnTo>
                <a:cubicBezTo>
                  <a:pt x="412" y="19762"/>
                  <a:pt x="0" y="20175"/>
                  <a:pt x="0" y="20681"/>
                </a:cubicBezTo>
                <a:cubicBezTo>
                  <a:pt x="0" y="21186"/>
                  <a:pt x="412" y="21600"/>
                  <a:pt x="915" y="21600"/>
                </a:cubicBezTo>
                <a:lnTo>
                  <a:pt x="18076" y="21600"/>
                </a:lnTo>
                <a:cubicBezTo>
                  <a:pt x="18580" y="21600"/>
                  <a:pt x="18992" y="21186"/>
                  <a:pt x="18992" y="20681"/>
                </a:cubicBezTo>
                <a:lnTo>
                  <a:pt x="18992" y="3263"/>
                </a:lnTo>
                <a:lnTo>
                  <a:pt x="19953" y="4366"/>
                </a:lnTo>
                <a:cubicBezTo>
                  <a:pt x="20136" y="4550"/>
                  <a:pt x="20364" y="4688"/>
                  <a:pt x="20639" y="4688"/>
                </a:cubicBezTo>
                <a:cubicBezTo>
                  <a:pt x="20868" y="4688"/>
                  <a:pt x="21051" y="4596"/>
                  <a:pt x="21234" y="4458"/>
                </a:cubicBezTo>
                <a:cubicBezTo>
                  <a:pt x="21554" y="4136"/>
                  <a:pt x="21600" y="3539"/>
                  <a:pt x="21280" y="3171"/>
                </a:cubicBezTo>
                <a:close/>
              </a:path>
            </a:pathLst>
          </a:custGeom>
          <a:solidFill>
            <a:srgbClr val="000000"/>
          </a:solidFill>
          <a:ln w="12700">
            <a:miter lim="400000"/>
          </a:ln>
        </p:spPr>
        <p:txBody>
          <a:bodyPr lIns="45719" rIns="4571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9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289"/>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288"/>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2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7" fill="hold">
                                  <p:stCondLst>
                                    <p:cond delay="0"/>
                                  </p:stCondLst>
                                  <p:iterate type="el" backwards="0">
                                    <p:tmAbs val="0"/>
                                  </p:iterate>
                                  <p:childTnLst>
                                    <p:set>
                                      <p:cBhvr>
                                        <p:cTn id="26" fill="hold"/>
                                        <p:tgtEl>
                                          <p:spTgt spid="285"/>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286"/>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28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0" fill="hold">
                                  <p:stCondLst>
                                    <p:cond delay="0"/>
                                  </p:stCondLst>
                                  <p:iterate type="el" backwards="0">
                                    <p:tmAbs val="0"/>
                                  </p:iterate>
                                  <p:childTnLst>
                                    <p:set>
                                      <p:cBhvr>
                                        <p:cTn id="36" fill="hold"/>
                                        <p:tgtEl>
                                          <p:spTgt spid="293"/>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294"/>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2" fill="hold">
                                  <p:stCondLst>
                                    <p:cond delay="0"/>
                                  </p:stCondLst>
                                  <p:iterate type="el" backwards="0">
                                    <p:tmAbs val="0"/>
                                  </p:iterate>
                                  <p:childTnLst>
                                    <p:set>
                                      <p:cBhvr>
                                        <p:cTn id="42" fill="hold"/>
                                        <p:tgtEl>
                                          <p:spTgt spid="2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8" grpId="5"/>
      <p:bldP build="whole" bldLvl="1" animBg="1" rev="0" advAuto="0" spid="286" grpId="8"/>
      <p:bldP build="whole" bldLvl="1" animBg="1" rev="0" advAuto="0" spid="292" grpId="2"/>
      <p:bldP build="whole" bldLvl="1" animBg="1" rev="0" advAuto="0" spid="293" grpId="10"/>
      <p:bldP build="whole" bldLvl="1" animBg="1" rev="0" advAuto="0" spid="290" grpId="6"/>
      <p:bldP build="whole" bldLvl="1" animBg="1" rev="0" advAuto="0" spid="291" grpId="1"/>
      <p:bldP build="whole" bldLvl="1" animBg="1" rev="0" advAuto="0" spid="287" grpId="9"/>
      <p:bldP build="whole" bldLvl="1" animBg="1" rev="0" advAuto="0" spid="294" grpId="11"/>
      <p:bldP build="whole" bldLvl="1" animBg="1" rev="0" advAuto="0" spid="295" grpId="12"/>
      <p:bldP build="whole" bldLvl="1" animBg="1" rev="0" advAuto="0" spid="285" grpId="7"/>
      <p:bldP build="whole" bldLvl="1" animBg="1" rev="0" advAuto="0" spid="297" grpId="3"/>
      <p:bldP build="whole" bldLvl="1" animBg="1" rev="0" advAuto="0" spid="289" grpId="4"/>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Rectangle 6"/>
          <p:cNvSpPr/>
          <p:nvPr/>
        </p:nvSpPr>
        <p:spPr>
          <a:xfrm>
            <a:off x="0" y="0"/>
            <a:ext cx="9144000" cy="5162550"/>
          </a:xfrm>
          <a:prstGeom prst="rect">
            <a:avLst/>
          </a:prstGeom>
          <a:solidFill>
            <a:srgbClr val="0070C0">
              <a:alpha val="93000"/>
            </a:srgbClr>
          </a:solidFill>
          <a:ln w="12700">
            <a:miter lim="400000"/>
          </a:ln>
        </p:spPr>
        <p:txBody>
          <a:bodyPr lIns="45719" rIns="45719" anchor="ctr"/>
          <a:lstStyle/>
          <a:p>
            <a:pPr algn="ctr">
              <a:defRPr>
                <a:solidFill>
                  <a:srgbClr val="FFFFFF"/>
                </a:solidFill>
              </a:defRPr>
            </a:pPr>
          </a:p>
        </p:txBody>
      </p:sp>
      <p:grpSp>
        <p:nvGrpSpPr>
          <p:cNvPr id="302" name="Rounded Rectangle 7"/>
          <p:cNvGrpSpPr/>
          <p:nvPr/>
        </p:nvGrpSpPr>
        <p:grpSpPr>
          <a:xfrm>
            <a:off x="935300" y="3028949"/>
            <a:ext cx="3154141" cy="958531"/>
            <a:chOff x="0" y="0"/>
            <a:chExt cx="3154139" cy="958530"/>
          </a:xfrm>
        </p:grpSpPr>
        <p:sp>
          <p:nvSpPr>
            <p:cNvPr id="300" name="Rectangle"/>
            <p:cNvSpPr/>
            <p:nvPr/>
          </p:nvSpPr>
          <p:spPr>
            <a:xfrm>
              <a:off x="0" y="0"/>
              <a:ext cx="3154140" cy="795856"/>
            </a:xfrm>
            <a:prstGeom prst="roundRect">
              <a:avLst>
                <a:gd name="adj" fmla="val 0"/>
              </a:avLst>
            </a:prstGeom>
            <a:solidFill>
              <a:srgbClr val="363D43"/>
            </a:solidFill>
            <a:ln w="28575" cap="flat">
              <a:solidFill>
                <a:srgbClr val="363D43"/>
              </a:solidFill>
              <a:prstDash val="solid"/>
              <a:round/>
            </a:ln>
            <a:effectLst/>
          </p:spPr>
          <p:txBody>
            <a:bodyPr wrap="square" lIns="45719" tIns="45719" rIns="45719" bIns="45719" numCol="1" anchor="ctr">
              <a:noAutofit/>
            </a:bodyPr>
            <a:lstStyle/>
            <a:p>
              <a:pPr algn="ctr">
                <a:lnSpc>
                  <a:spcPct val="150000"/>
                </a:lnSpc>
                <a:defRPr>
                  <a:solidFill>
                    <a:srgbClr val="FFFFFF"/>
                  </a:solidFill>
                </a:defRPr>
              </a:pPr>
            </a:p>
          </p:txBody>
        </p:sp>
        <p:sp>
          <p:nvSpPr>
            <p:cNvPr id="301" name="The Carfax for Insurance according to Forbes Magazine"/>
            <p:cNvSpPr txBox="1"/>
            <p:nvPr/>
          </p:nvSpPr>
          <p:spPr>
            <a:xfrm>
              <a:off x="60007" y="65924"/>
              <a:ext cx="3034125" cy="8926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nSpc>
                  <a:spcPct val="150000"/>
                </a:lnSpc>
                <a:defRPr i="1" sz="1400">
                  <a:solidFill>
                    <a:srgbClr val="FFFFFF"/>
                  </a:solidFill>
                  <a:latin typeface="Arial"/>
                  <a:ea typeface="Arial"/>
                  <a:cs typeface="Arial"/>
                  <a:sym typeface="Arial"/>
                </a:defRPr>
              </a:pPr>
              <a:r>
                <a:t>The Carfax for Insurance</a:t>
              </a:r>
              <a:r>
                <a:rPr i="0"/>
                <a:t> according to Forbes Magazine</a:t>
              </a:r>
            </a:p>
            <a:p>
              <a:pPr algn="ctr">
                <a:lnSpc>
                  <a:spcPct val="150000"/>
                </a:lnSpc>
                <a:defRPr sz="1400">
                  <a:solidFill>
                    <a:srgbClr val="FFFFFF"/>
                  </a:solidFill>
                  <a:latin typeface="Arial"/>
                  <a:ea typeface="Arial"/>
                  <a:cs typeface="Arial"/>
                  <a:sym typeface="Arial"/>
                </a:defRPr>
              </a:pPr>
              <a:r>
                <a:t>                                             </a:t>
              </a:r>
            </a:p>
          </p:txBody>
        </p:sp>
      </p:grpSp>
      <p:sp>
        <p:nvSpPr>
          <p:cNvPr id="303" name="Title 2"/>
          <p:cNvSpPr txBox="1"/>
          <p:nvPr/>
        </p:nvSpPr>
        <p:spPr>
          <a:xfrm>
            <a:off x="883920" y="2207549"/>
            <a:ext cx="3464705" cy="59071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150000"/>
              </a:lnSpc>
              <a:defRPr sz="1400">
                <a:solidFill>
                  <a:srgbClr val="FFFFFF"/>
                </a:solidFill>
                <a:latin typeface="Arial"/>
                <a:ea typeface="Arial"/>
                <a:cs typeface="Arial"/>
                <a:sym typeface="Arial"/>
              </a:defRPr>
            </a:lvl1pPr>
          </a:lstStyle>
          <a:p>
            <a:pPr/>
            <a:r>
              <a:t>#1 Independent Insurance Company Ratings and Analytics</a:t>
            </a:r>
          </a:p>
        </p:txBody>
      </p:sp>
      <p:sp>
        <p:nvSpPr>
          <p:cNvPr id="304" name="Title 2"/>
          <p:cNvSpPr txBox="1"/>
          <p:nvPr/>
        </p:nvSpPr>
        <p:spPr>
          <a:xfrm>
            <a:off x="883919" y="1440681"/>
            <a:ext cx="4251962" cy="701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4000">
                <a:solidFill>
                  <a:srgbClr val="FFFFFF"/>
                </a:solidFill>
                <a:latin typeface="Mission Gothic Regular"/>
                <a:ea typeface="Mission Gothic Regular"/>
                <a:cs typeface="Mission Gothic Regular"/>
                <a:sym typeface="Mission Gothic Regular"/>
              </a:defRPr>
            </a:lvl1pPr>
          </a:lstStyle>
          <a:p>
            <a:pPr/>
            <a:r>
              <a:t>VALCHOICE</a:t>
            </a:r>
          </a:p>
        </p:txBody>
      </p:sp>
      <p:sp>
        <p:nvSpPr>
          <p:cNvPr id="305" name="Straight Connector 10"/>
          <p:cNvSpPr/>
          <p:nvPr/>
        </p:nvSpPr>
        <p:spPr>
          <a:xfrm>
            <a:off x="927900" y="1450089"/>
            <a:ext cx="681446" cy="1"/>
          </a:xfrm>
          <a:prstGeom prst="line">
            <a:avLst/>
          </a:prstGeom>
          <a:ln w="19050">
            <a:solidFill>
              <a:srgbClr val="FFFFFF"/>
            </a:solidFill>
          </a:ln>
        </p:spPr>
        <p:txBody>
          <a:bodyPr lIns="45719" rIns="45719"/>
          <a:lstStyle/>
          <a:p>
            <a:pPr/>
          </a:p>
        </p:txBody>
      </p:sp>
      <p:pic>
        <p:nvPicPr>
          <p:cNvPr id="306" name="Picture 5" descr="Picture 5"/>
          <p:cNvPicPr>
            <a:picLocks noChangeAspect="1"/>
          </p:cNvPicPr>
          <p:nvPr/>
        </p:nvPicPr>
        <p:blipFill>
          <a:blip r:embed="rId2">
            <a:extLst/>
          </a:blip>
          <a:stretch>
            <a:fillRect/>
          </a:stretch>
        </p:blipFill>
        <p:spPr>
          <a:xfrm rot="5400000">
            <a:off x="5334000" y="874712"/>
            <a:ext cx="2763837" cy="3525839"/>
          </a:xfrm>
          <a:prstGeom prst="rect">
            <a:avLst/>
          </a:prstGeom>
          <a:ln w="12700">
            <a:miter lim="400000"/>
          </a:ln>
        </p:spPr>
      </p:pic>
      <p:pic>
        <p:nvPicPr>
          <p:cNvPr id="307" name="Picture 5" descr="Picture 5"/>
          <p:cNvPicPr>
            <a:picLocks noChangeAspect="1"/>
          </p:cNvPicPr>
          <p:nvPr/>
        </p:nvPicPr>
        <p:blipFill>
          <a:blip r:embed="rId3">
            <a:extLst/>
          </a:blip>
          <a:stretch>
            <a:fillRect/>
          </a:stretch>
        </p:blipFill>
        <p:spPr>
          <a:xfrm>
            <a:off x="5247349" y="1580355"/>
            <a:ext cx="2929229" cy="211455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lide Number Placeholder 3"/>
          <p:cNvSpPr txBox="1"/>
          <p:nvPr>
            <p:ph type="sldNum" sz="quarter" idx="4294967295"/>
          </p:nvPr>
        </p:nvSpPr>
        <p:spPr>
          <a:xfrm>
            <a:off x="8543279" y="4767262"/>
            <a:ext cx="174524"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0" name="Text Placeholder 5"/>
          <p:cNvSpPr txBox="1"/>
          <p:nvPr>
            <p:ph type="body" sz="quarter" idx="1"/>
          </p:nvPr>
        </p:nvSpPr>
        <p:spPr>
          <a:xfrm>
            <a:off x="4812357" y="1930366"/>
            <a:ext cx="3505201" cy="990601"/>
          </a:xfrm>
          <a:prstGeom prst="rect">
            <a:avLst/>
          </a:prstGeom>
        </p:spPr>
        <p:txBody>
          <a:bodyPr/>
          <a:lstStyle/>
          <a:p>
            <a:pPr marL="281177" indent="-281177" defTabSz="749808">
              <a:spcBef>
                <a:spcPts val="300"/>
              </a:spcBef>
              <a:buSzPct val="100000"/>
              <a:buFont typeface="Arial"/>
              <a:buChar char="•"/>
              <a:defRPr sz="1476"/>
            </a:pPr>
            <a:r>
              <a:t>Help agents compete against billion $ advertising budgets by differentiating</a:t>
            </a:r>
          </a:p>
          <a:p>
            <a:pPr marL="281177" indent="-281177" defTabSz="749808">
              <a:spcBef>
                <a:spcPts val="300"/>
              </a:spcBef>
              <a:buSzPct val="100000"/>
              <a:buFont typeface="Arial"/>
              <a:buChar char="•"/>
              <a:defRPr sz="1476"/>
            </a:pPr>
            <a:r>
              <a:t>Enable agents to deliver transparency to consumers</a:t>
            </a:r>
          </a:p>
        </p:txBody>
      </p:sp>
      <p:pic>
        <p:nvPicPr>
          <p:cNvPr id="311" name="Picture 2" descr="Picture 2"/>
          <p:cNvPicPr>
            <a:picLocks noChangeAspect="1"/>
          </p:cNvPicPr>
          <p:nvPr/>
        </p:nvPicPr>
        <p:blipFill>
          <a:blip r:embed="rId2">
            <a:extLst/>
          </a:blip>
          <a:stretch>
            <a:fillRect/>
          </a:stretch>
        </p:blipFill>
        <p:spPr>
          <a:xfrm>
            <a:off x="466344" y="873501"/>
            <a:ext cx="3675889" cy="3675889"/>
          </a:xfrm>
          <a:prstGeom prst="rect">
            <a:avLst/>
          </a:prstGeom>
          <a:ln w="12700">
            <a:miter lim="400000"/>
          </a:ln>
          <a:effectLst>
            <a:outerShdw sx="100000" sy="100000" kx="0" ky="0" algn="b" rotWithShape="0" blurRad="292100" dist="139700" dir="2700000">
              <a:srgbClr val="333333">
                <a:alpha val="64999"/>
              </a:srgbClr>
            </a:outerShdw>
          </a:effectLst>
        </p:spPr>
      </p:pic>
      <p:sp>
        <p:nvSpPr>
          <p:cNvPr id="312" name="Title 11"/>
          <p:cNvSpPr txBox="1"/>
          <p:nvPr>
            <p:ph type="title"/>
          </p:nvPr>
        </p:nvSpPr>
        <p:spPr>
          <a:xfrm>
            <a:off x="4876800" y="1073115"/>
            <a:ext cx="3810000" cy="857251"/>
          </a:xfrm>
          <a:prstGeom prst="rect">
            <a:avLst/>
          </a:prstGeom>
        </p:spPr>
        <p:txBody>
          <a:bodyPr/>
          <a:lstStyle>
            <a:lvl1pPr>
              <a:lnSpc>
                <a:spcPct val="100000"/>
              </a:lnSpc>
            </a:lvl1pPr>
          </a:lstStyle>
          <a:p>
            <a:pPr/>
            <a:r>
              <a:t>Sales and Marketing Tools for Agents</a:t>
            </a:r>
          </a:p>
        </p:txBody>
      </p:sp>
      <p:sp>
        <p:nvSpPr>
          <p:cNvPr id="313" name="Title 1"/>
          <p:cNvSpPr txBox="1"/>
          <p:nvPr/>
        </p:nvSpPr>
        <p:spPr>
          <a:xfrm>
            <a:off x="502919" y="-106057"/>
            <a:ext cx="8138162" cy="745313"/>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defTabSz="914400">
              <a:lnSpc>
                <a:spcPts val="5800"/>
              </a:lnSpc>
              <a:defRPr sz="2400">
                <a:solidFill>
                  <a:srgbClr val="2F5897"/>
                </a:solidFill>
                <a:effectLst>
                  <a:outerShdw sx="100000" sy="100000" kx="0" ky="0" algn="b" rotWithShape="0" blurRad="63500" dist="38100" dir="5400000">
                    <a:srgbClr val="000000">
                      <a:alpha val="25000"/>
                    </a:srgbClr>
                  </a:outerShdw>
                </a:effectLst>
                <a:latin typeface="Arial"/>
                <a:ea typeface="Arial"/>
                <a:cs typeface="Arial"/>
                <a:sym typeface="Arial"/>
              </a:defRPr>
            </a:lvl1pPr>
          </a:lstStyle>
          <a:p>
            <a:pPr/>
            <a:r>
              <a:t>COMMERCIAL BUSINESS MODEL</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Executive">
  <a:themeElements>
    <a:clrScheme name="Executive">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Executive">
      <a:majorFont>
        <a:latin typeface="Helvetica"/>
        <a:ea typeface="Helvetica"/>
        <a:cs typeface="Helvetica"/>
      </a:majorFont>
      <a:minorFont>
        <a:latin typeface="Calibri"/>
        <a:ea typeface="Calibri"/>
        <a:cs typeface="Calibri"/>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8575"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xecutive">
  <a:themeElements>
    <a:clrScheme name="Executive">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Executive">
      <a:majorFont>
        <a:latin typeface="Helvetica"/>
        <a:ea typeface="Helvetica"/>
        <a:cs typeface="Helvetica"/>
      </a:majorFont>
      <a:minorFont>
        <a:latin typeface="Calibri"/>
        <a:ea typeface="Calibri"/>
        <a:cs typeface="Calibri"/>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8575"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