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E1E1"/>
          </a:solidFill>
        </a:fill>
      </a:tcStyle>
    </a:wholeTbl>
    <a:band2H>
      <a:tcTxStyle b="def" i="def"/>
      <a:tcStyle>
        <a:tcBdr/>
        <a:fill>
          <a:solidFill>
            <a:srgbClr val="EEF1F1"/>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FDAD3"/>
          </a:solidFill>
        </a:fill>
      </a:tcStyle>
    </a:wholeTbl>
    <a:band2H>
      <a:tcTxStyle b="def" i="def"/>
      <a:tcStyle>
        <a:tcBdr/>
        <a:fill>
          <a:solidFill>
            <a:srgbClr val="F0EDEA"/>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1D1"/>
          </a:solidFill>
        </a:fill>
      </a:tcStyle>
    </a:wholeTbl>
    <a:band2H>
      <a:tcTxStyle b="def" i="def"/>
      <a:tcStyle>
        <a:tcBdr/>
        <a:fill>
          <a:solidFill>
            <a:srgbClr val="EDE9E9"/>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MT"/>
          <a:ea typeface="Gill Sans MT"/>
          <a:cs typeface="Gill Sans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4" name="Shape 154"/>
          <p:cNvSpPr/>
          <p:nvPr>
            <p:ph type="sldImg"/>
          </p:nvPr>
        </p:nvSpPr>
        <p:spPr>
          <a:xfrm>
            <a:off x="1143000" y="685800"/>
            <a:ext cx="4572000" cy="3429000"/>
          </a:xfrm>
          <a:prstGeom prst="rect">
            <a:avLst/>
          </a:prstGeom>
        </p:spPr>
        <p:txBody>
          <a:bodyPr/>
          <a:lstStyle/>
          <a:p>
            <a:pPr/>
          </a:p>
        </p:txBody>
      </p:sp>
      <p:sp>
        <p:nvSpPr>
          <p:cNvPr id="155" name="Shape 15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sp>
        <p:nvSpPr>
          <p:cNvPr id="14" name="Rectangle 4"/>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p>
        </p:txBody>
      </p:sp>
      <p:sp>
        <p:nvSpPr>
          <p:cNvPr id="15" name="Rectangle 9"/>
          <p:cNvSpPr/>
          <p:nvPr/>
        </p:nvSpPr>
        <p:spPr>
          <a:xfrm>
            <a:off x="1307869" y="1267730"/>
            <a:ext cx="9576263" cy="4307950"/>
          </a:xfrm>
          <a:prstGeom prst="rect">
            <a:avLst/>
          </a:prstGeom>
          <a:solidFill>
            <a:srgbClr val="FFFFFF"/>
          </a:solidFill>
          <a:ln w="12700">
            <a:miter lim="400000"/>
          </a:ln>
          <a:effectLst>
            <a:outerShdw sx="100000" sy="100000" kx="0" ky="0" algn="b" rotWithShape="0" blurRad="50800" dist="0" dir="0">
              <a:srgbClr val="000000">
                <a:alpha val="66000"/>
              </a:srgbClr>
            </a:outerShdw>
          </a:effectLst>
        </p:spPr>
        <p:txBody>
          <a:bodyPr lIns="45719" rIns="45719"/>
          <a:lstStyle/>
          <a:p>
            <a:pPr/>
          </a:p>
        </p:txBody>
      </p:sp>
      <p:sp>
        <p:nvSpPr>
          <p:cNvPr id="16" name="Rectangle 10"/>
          <p:cNvSpPr/>
          <p:nvPr/>
        </p:nvSpPr>
        <p:spPr>
          <a:xfrm>
            <a:off x="1447800" y="1411614"/>
            <a:ext cx="9296401" cy="4034771"/>
          </a:xfrm>
          <a:prstGeom prst="rect">
            <a:avLst/>
          </a:prstGeom>
          <a:ln w="6350" cap="sq">
            <a:solidFill>
              <a:srgbClr val="404040"/>
            </a:solidFill>
            <a:miter/>
          </a:ln>
        </p:spPr>
        <p:txBody>
          <a:bodyPr lIns="45719" rIns="45719"/>
          <a:lstStyle/>
          <a:p>
            <a:pPr/>
          </a:p>
        </p:txBody>
      </p:sp>
      <p:sp>
        <p:nvSpPr>
          <p:cNvPr id="17" name="Rectangle 14"/>
          <p:cNvSpPr/>
          <p:nvPr/>
        </p:nvSpPr>
        <p:spPr>
          <a:xfrm>
            <a:off x="5135879" y="1267729"/>
            <a:ext cx="1920241" cy="731521"/>
          </a:xfrm>
          <a:prstGeom prst="rect">
            <a:avLst/>
          </a:prstGeom>
          <a:solidFill>
            <a:schemeClr val="accent1"/>
          </a:solidFill>
          <a:ln w="12700">
            <a:miter lim="400000"/>
          </a:ln>
        </p:spPr>
        <p:txBody>
          <a:bodyPr lIns="45719" rIns="45719"/>
          <a:lstStyle/>
          <a:p>
            <a:pPr/>
          </a:p>
        </p:txBody>
      </p:sp>
      <p:grpSp>
        <p:nvGrpSpPr>
          <p:cNvPr id="21" name="Group 6"/>
          <p:cNvGrpSpPr/>
          <p:nvPr/>
        </p:nvGrpSpPr>
        <p:grpSpPr>
          <a:xfrm>
            <a:off x="5250179" y="1267729"/>
            <a:ext cx="1691641" cy="615935"/>
            <a:chOff x="0" y="0"/>
            <a:chExt cx="1691640" cy="615934"/>
          </a:xfrm>
        </p:grpSpPr>
        <p:sp>
          <p:nvSpPr>
            <p:cNvPr id="18" name="Straight Connector 16"/>
            <p:cNvSpPr/>
            <p:nvPr/>
          </p:nvSpPr>
          <p:spPr>
            <a:xfrm flipH="1">
              <a:off x="-1"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19" name="Straight Connector 17"/>
            <p:cNvSpPr/>
            <p:nvPr/>
          </p:nvSpPr>
          <p:spPr>
            <a:xfrm>
              <a:off x="1691639"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20" name="Straight Connector 18"/>
            <p:cNvSpPr/>
            <p:nvPr/>
          </p:nvSpPr>
          <p:spPr>
            <a:xfrm>
              <a:off x="0" y="615934"/>
              <a:ext cx="1691641" cy="1"/>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22" name="Title Text"/>
          <p:cNvSpPr txBox="1"/>
          <p:nvPr>
            <p:ph type="title"/>
          </p:nvPr>
        </p:nvSpPr>
        <p:spPr>
          <a:xfrm>
            <a:off x="1629103" y="2244830"/>
            <a:ext cx="8933796" cy="2437233"/>
          </a:xfrm>
          <a:prstGeom prst="rect">
            <a:avLst/>
          </a:prstGeom>
        </p:spPr>
        <p:txBody>
          <a:bodyPr/>
          <a:lstStyle>
            <a:lvl1pPr algn="ctr">
              <a:lnSpc>
                <a:spcPct val="83000"/>
              </a:lnSpc>
              <a:defRPr cap="all" spc="-100" sz="6800"/>
            </a:lvl1pPr>
          </a:lstStyle>
          <a:p>
            <a:pPr/>
            <a:r>
              <a:t>Title Text</a:t>
            </a:r>
          </a:p>
        </p:txBody>
      </p:sp>
      <p:sp>
        <p:nvSpPr>
          <p:cNvPr id="23" name="Body Level One…"/>
          <p:cNvSpPr txBox="1"/>
          <p:nvPr>
            <p:ph type="body" sz="quarter" idx="1"/>
          </p:nvPr>
        </p:nvSpPr>
        <p:spPr>
          <a:xfrm>
            <a:off x="1629100" y="4682061"/>
            <a:ext cx="8936847" cy="457202"/>
          </a:xfrm>
          <a:prstGeom prst="rect">
            <a:avLst/>
          </a:prstGeom>
        </p:spPr>
        <p:txBody>
          <a:bodyPr/>
          <a:lstStyle>
            <a:lvl1pPr marL="0" indent="0" algn="ctr">
              <a:spcBef>
                <a:spcPts val="0"/>
              </a:spcBef>
              <a:buClrTx/>
              <a:buSzTx/>
              <a:buFontTx/>
              <a:buNone/>
              <a:defRPr spc="80">
                <a:solidFill>
                  <a:srgbClr val="0D0D0D"/>
                </a:solidFill>
              </a:defRPr>
            </a:lvl1pPr>
            <a:lvl2pPr marL="0" indent="457200" algn="ctr">
              <a:spcBef>
                <a:spcPts val="0"/>
              </a:spcBef>
              <a:buClrTx/>
              <a:buSzTx/>
              <a:buFontTx/>
              <a:buNone/>
              <a:defRPr spc="80">
                <a:solidFill>
                  <a:srgbClr val="0D0D0D"/>
                </a:solidFill>
              </a:defRPr>
            </a:lvl2pPr>
            <a:lvl3pPr marL="0" indent="914400" algn="ctr">
              <a:spcBef>
                <a:spcPts val="0"/>
              </a:spcBef>
              <a:buClrTx/>
              <a:buSzTx/>
              <a:buFontTx/>
              <a:buNone/>
              <a:defRPr spc="80">
                <a:solidFill>
                  <a:srgbClr val="0D0D0D"/>
                </a:solidFill>
              </a:defRPr>
            </a:lvl3pPr>
            <a:lvl4pPr marL="0" indent="1371600" algn="ctr">
              <a:spcBef>
                <a:spcPts val="0"/>
              </a:spcBef>
              <a:buClrTx/>
              <a:buSzTx/>
              <a:buFontTx/>
              <a:buNone/>
              <a:defRPr spc="80">
                <a:solidFill>
                  <a:srgbClr val="0D0D0D"/>
                </a:solidFill>
              </a:defRPr>
            </a:lvl4pPr>
            <a:lvl5pPr marL="0" indent="1828800" algn="ctr">
              <a:spcBef>
                <a:spcPts val="0"/>
              </a:spcBef>
              <a:buClrTx/>
              <a:buSzTx/>
              <a:buFontTx/>
              <a:buNone/>
              <a:defRPr spc="80">
                <a:solidFill>
                  <a:srgbClr val="0D0D0D"/>
                </a:solidFill>
              </a:defRPr>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xfrm>
            <a:off x="10331760" y="5174868"/>
            <a:ext cx="231141" cy="231141"/>
          </a:xfrm>
          <a:prstGeom prst="rect">
            <a:avLst/>
          </a:prstGeom>
        </p:spPr>
        <p:txBody>
          <a:bodyPr/>
          <a:lstStyle>
            <a:lvl1pPr>
              <a:defRPr>
                <a:solidFill>
                  <a:srgbClr val="262626"/>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131" name="Rectangle 9"/>
          <p:cNvSpPr/>
          <p:nvPr/>
        </p:nvSpPr>
        <p:spPr>
          <a:xfrm>
            <a:off x="8119870" y="237744"/>
            <a:ext cx="3826597" cy="6382512"/>
          </a:xfrm>
          <a:prstGeom prst="rect">
            <a:avLst/>
          </a:prstGeom>
          <a:solidFill>
            <a:srgbClr val="D9D9D9">
              <a:alpha val="60000"/>
            </a:srgbClr>
          </a:solidFill>
          <a:ln w="12700">
            <a:miter lim="400000"/>
          </a:ln>
        </p:spPr>
        <p:txBody>
          <a:bodyPr lIns="45719" rIns="45719"/>
          <a:lstStyle/>
          <a:p>
            <a:pPr/>
          </a:p>
        </p:txBody>
      </p:sp>
      <p:sp>
        <p:nvSpPr>
          <p:cNvPr id="132" name="Rectangle 12"/>
          <p:cNvSpPr/>
          <p:nvPr/>
        </p:nvSpPr>
        <p:spPr>
          <a:xfrm>
            <a:off x="8254659" y="374903"/>
            <a:ext cx="3557016" cy="6108194"/>
          </a:xfrm>
          <a:prstGeom prst="rect">
            <a:avLst/>
          </a:prstGeom>
          <a:ln w="6350" cap="sq">
            <a:solidFill>
              <a:srgbClr val="404040"/>
            </a:solidFill>
            <a:miter/>
          </a:ln>
        </p:spPr>
        <p:txBody>
          <a:bodyPr lIns="45719" rIns="45719"/>
          <a:lstStyle/>
          <a:p>
            <a:pPr/>
          </a:p>
        </p:txBody>
      </p:sp>
      <p:sp>
        <p:nvSpPr>
          <p:cNvPr id="133" name="Title Text"/>
          <p:cNvSpPr txBox="1"/>
          <p:nvPr>
            <p:ph type="title"/>
          </p:nvPr>
        </p:nvSpPr>
        <p:spPr>
          <a:xfrm>
            <a:off x="8458200" y="607391"/>
            <a:ext cx="3161964" cy="1645922"/>
          </a:xfrm>
          <a:prstGeom prst="rect">
            <a:avLst/>
          </a:prstGeom>
        </p:spPr>
        <p:txBody>
          <a:bodyPr anchor="b"/>
          <a:lstStyle>
            <a:lvl1pPr>
              <a:lnSpc>
                <a:spcPct val="100000"/>
              </a:lnSpc>
              <a:defRPr sz="3200">
                <a:solidFill>
                  <a:srgbClr val="000000"/>
                </a:solidFill>
              </a:defRPr>
            </a:lvl1pPr>
          </a:lstStyle>
          <a:p>
            <a:pPr/>
            <a:r>
              <a:t>Title Text</a:t>
            </a:r>
          </a:p>
        </p:txBody>
      </p:sp>
      <p:sp>
        <p:nvSpPr>
          <p:cNvPr id="134" name="Body Level One…"/>
          <p:cNvSpPr txBox="1"/>
          <p:nvPr>
            <p:ph type="body" idx="1"/>
          </p:nvPr>
        </p:nvSpPr>
        <p:spPr>
          <a:xfrm>
            <a:off x="685800" y="609600"/>
            <a:ext cx="6858000" cy="5334000"/>
          </a:xfrm>
          <a:prstGeom prst="rect">
            <a:avLst/>
          </a:prstGeom>
        </p:spPr>
        <p:txBody>
          <a:bodyPr/>
          <a:lstStyle>
            <a:lvl1pPr>
              <a:defRPr sz="1900"/>
            </a:lvl1pPr>
            <a:lvl2pPr marL="491490" indent="-217170">
              <a:defRPr sz="1900"/>
            </a:lvl2pPr>
            <a:lvl3pPr marL="796834" indent="-248194">
              <a:defRPr sz="1900"/>
            </a:lvl3pPr>
            <a:lvl4pPr marL="1071154" indent="-248194">
              <a:defRPr sz="1900"/>
            </a:lvl4pPr>
            <a:lvl5pPr marL="1345474" indent="-248194">
              <a:defRPr sz="1900"/>
            </a:lvl5pPr>
          </a:lstStyle>
          <a:p>
            <a:pPr/>
            <a:r>
              <a:t>Body Level One</a:t>
            </a:r>
          </a:p>
          <a:p>
            <a:pPr lvl="1"/>
            <a:r>
              <a:t>Body Level Two</a:t>
            </a:r>
          </a:p>
          <a:p>
            <a:pPr lvl="2"/>
            <a:r>
              <a:t>Body Level Three</a:t>
            </a:r>
          </a:p>
          <a:p>
            <a:pPr lvl="3"/>
            <a:r>
              <a:t>Body Level Four</a:t>
            </a:r>
          </a:p>
          <a:p>
            <a:pPr lvl="4"/>
            <a:r>
              <a:t>Body Level Five</a:t>
            </a:r>
          </a:p>
        </p:txBody>
      </p:sp>
      <p:sp>
        <p:nvSpPr>
          <p:cNvPr id="135" name="Text Placeholder 3"/>
          <p:cNvSpPr/>
          <p:nvPr>
            <p:ph type="body" sz="quarter" idx="21"/>
          </p:nvPr>
        </p:nvSpPr>
        <p:spPr>
          <a:xfrm>
            <a:off x="8458199" y="2336800"/>
            <a:ext cx="3161965" cy="3606800"/>
          </a:xfrm>
          <a:prstGeom prst="rect">
            <a:avLst/>
          </a:prstGeom>
        </p:spPr>
        <p:txBody>
          <a:bodyPr/>
          <a:lstStyle/>
          <a:p>
            <a:pPr marL="0" indent="0">
              <a:lnSpc>
                <a:spcPct val="110000"/>
              </a:lnSpc>
              <a:spcBef>
                <a:spcPts val="800"/>
              </a:spcBef>
              <a:buClrTx/>
              <a:buSzTx/>
              <a:buFontTx/>
              <a:buNone/>
            </a:pPr>
          </a:p>
        </p:txBody>
      </p:sp>
      <p:sp>
        <p:nvSpPr>
          <p:cNvPr id="136" name="Slide Number"/>
          <p:cNvSpPr txBox="1"/>
          <p:nvPr>
            <p:ph type="sldNum" sz="quarter" idx="2"/>
          </p:nvPr>
        </p:nvSpPr>
        <p:spPr>
          <a:xfrm>
            <a:off x="11389023" y="6169660"/>
            <a:ext cx="231141" cy="231141"/>
          </a:xfrm>
          <a:prstGeom prst="rect">
            <a:avLst/>
          </a:prstGeom>
        </p:spPr>
        <p:txBody>
          <a:bodyPr/>
          <a:lstStyle>
            <a:lvl1pPr>
              <a:defRPr>
                <a:solidFill>
                  <a:srgbClr val="262626"/>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143" name="Rectangle 10"/>
          <p:cNvSpPr/>
          <p:nvPr/>
        </p:nvSpPr>
        <p:spPr>
          <a:xfrm>
            <a:off x="8119870" y="237744"/>
            <a:ext cx="3826597" cy="6382512"/>
          </a:xfrm>
          <a:prstGeom prst="rect">
            <a:avLst/>
          </a:prstGeom>
          <a:solidFill>
            <a:srgbClr val="D9D9D9">
              <a:alpha val="60000"/>
            </a:srgbClr>
          </a:solidFill>
          <a:ln w="12700">
            <a:miter lim="400000"/>
          </a:ln>
        </p:spPr>
        <p:txBody>
          <a:bodyPr lIns="45719" rIns="45719"/>
          <a:lstStyle/>
          <a:p>
            <a:pPr/>
          </a:p>
        </p:txBody>
      </p:sp>
      <p:sp>
        <p:nvSpPr>
          <p:cNvPr id="144" name="Picture Placeholder 2"/>
          <p:cNvSpPr/>
          <p:nvPr>
            <p:ph type="pic" idx="21"/>
          </p:nvPr>
        </p:nvSpPr>
        <p:spPr>
          <a:xfrm>
            <a:off x="228599" y="237743"/>
            <a:ext cx="7696201" cy="6382513"/>
          </a:xfrm>
          <a:prstGeom prst="rect">
            <a:avLst/>
          </a:prstGeom>
        </p:spPr>
        <p:txBody>
          <a:bodyPr lIns="91439" rIns="91439">
            <a:noAutofit/>
          </a:bodyPr>
          <a:lstStyle/>
          <a:p>
            <a:pPr/>
          </a:p>
        </p:txBody>
      </p:sp>
      <p:sp>
        <p:nvSpPr>
          <p:cNvPr id="145" name="Rectangle 11"/>
          <p:cNvSpPr/>
          <p:nvPr/>
        </p:nvSpPr>
        <p:spPr>
          <a:xfrm>
            <a:off x="8254659" y="374903"/>
            <a:ext cx="3557016" cy="6108194"/>
          </a:xfrm>
          <a:prstGeom prst="rect">
            <a:avLst/>
          </a:prstGeom>
          <a:ln w="6350" cap="sq">
            <a:solidFill>
              <a:srgbClr val="404040"/>
            </a:solidFill>
            <a:miter/>
          </a:ln>
        </p:spPr>
        <p:txBody>
          <a:bodyPr lIns="45719" rIns="45719"/>
          <a:lstStyle/>
          <a:p>
            <a:pPr/>
          </a:p>
        </p:txBody>
      </p:sp>
      <p:sp>
        <p:nvSpPr>
          <p:cNvPr id="146" name="Title Text"/>
          <p:cNvSpPr txBox="1"/>
          <p:nvPr>
            <p:ph type="title"/>
          </p:nvPr>
        </p:nvSpPr>
        <p:spPr>
          <a:xfrm>
            <a:off x="8477250" y="603504"/>
            <a:ext cx="3144774" cy="1645921"/>
          </a:xfrm>
          <a:prstGeom prst="rect">
            <a:avLst/>
          </a:prstGeom>
        </p:spPr>
        <p:txBody>
          <a:bodyPr anchor="b"/>
          <a:lstStyle>
            <a:lvl1pPr>
              <a:lnSpc>
                <a:spcPct val="100000"/>
              </a:lnSpc>
              <a:defRPr sz="3200">
                <a:solidFill>
                  <a:srgbClr val="000000"/>
                </a:solidFill>
              </a:defRPr>
            </a:lvl1pPr>
          </a:lstStyle>
          <a:p>
            <a:pPr/>
            <a:r>
              <a:t>Title Text</a:t>
            </a:r>
          </a:p>
        </p:txBody>
      </p:sp>
      <p:sp>
        <p:nvSpPr>
          <p:cNvPr id="147" name="Body Level One…"/>
          <p:cNvSpPr txBox="1"/>
          <p:nvPr>
            <p:ph type="body" sz="quarter" idx="1"/>
          </p:nvPr>
        </p:nvSpPr>
        <p:spPr>
          <a:xfrm>
            <a:off x="8477250" y="2386583"/>
            <a:ext cx="3144774" cy="3511298"/>
          </a:xfrm>
          <a:prstGeom prst="rect">
            <a:avLst/>
          </a:prstGeom>
        </p:spPr>
        <p:txBody>
          <a:bodyPr/>
          <a:lstStyle>
            <a:lvl1pPr marL="0" indent="0">
              <a:lnSpc>
                <a:spcPct val="110000"/>
              </a:lnSpc>
              <a:spcBef>
                <a:spcPts val="800"/>
              </a:spcBef>
              <a:buClrTx/>
              <a:buSzTx/>
              <a:buFontTx/>
              <a:buNone/>
            </a:lvl1pPr>
            <a:lvl2pPr marL="0" indent="457200">
              <a:lnSpc>
                <a:spcPct val="110000"/>
              </a:lnSpc>
              <a:spcBef>
                <a:spcPts val="800"/>
              </a:spcBef>
              <a:buClrTx/>
              <a:buSzTx/>
              <a:buFontTx/>
              <a:buNone/>
            </a:lvl2pPr>
            <a:lvl3pPr marL="0" indent="914400">
              <a:lnSpc>
                <a:spcPct val="110000"/>
              </a:lnSpc>
              <a:spcBef>
                <a:spcPts val="800"/>
              </a:spcBef>
              <a:buClrTx/>
              <a:buSzTx/>
              <a:buFontTx/>
              <a:buNone/>
            </a:lvl3pPr>
            <a:lvl4pPr marL="0" indent="1371600">
              <a:lnSpc>
                <a:spcPct val="110000"/>
              </a:lnSpc>
              <a:spcBef>
                <a:spcPts val="800"/>
              </a:spcBef>
              <a:buClrTx/>
              <a:buSzTx/>
              <a:buFontTx/>
              <a:buNone/>
            </a:lvl4pPr>
            <a:lvl5pPr marL="0" indent="1828800">
              <a:lnSpc>
                <a:spcPct val="110000"/>
              </a:lnSpc>
              <a:spcBef>
                <a:spcPts val="800"/>
              </a:spcBef>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48" name="Slide Number"/>
          <p:cNvSpPr txBox="1"/>
          <p:nvPr>
            <p:ph type="sldNum" sz="quarter" idx="2"/>
          </p:nvPr>
        </p:nvSpPr>
        <p:spPr>
          <a:xfrm>
            <a:off x="11390884" y="6169660"/>
            <a:ext cx="231141" cy="2311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0">
    <p:bg>
      <p:bgPr>
        <a:solidFill>
          <a:srgbClr val="000000"/>
        </a:solidFill>
      </p:bgPr>
    </p:bg>
    <p:spTree>
      <p:nvGrpSpPr>
        <p:cNvPr id="1" name=""/>
        <p:cNvGrpSpPr/>
        <p:nvPr/>
      </p:nvGrpSpPr>
      <p:grpSpPr>
        <a:xfrm>
          <a:off x="0" y="0"/>
          <a:ext cx="0" cy="0"/>
          <a:chOff x="0" y="0"/>
          <a:chExt cx="0" cy="0"/>
        </a:xfrm>
      </p:grpSpPr>
      <p:sp>
        <p:nvSpPr>
          <p:cNvPr id="31" name="Rectangle 4"/>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32" name="Rectangle 9"/>
          <p:cNvSpPr/>
          <p:nvPr/>
        </p:nvSpPr>
        <p:spPr>
          <a:xfrm>
            <a:off x="1307869" y="1267730"/>
            <a:ext cx="9576263" cy="4307950"/>
          </a:xfrm>
          <a:prstGeom prst="rect">
            <a:avLst/>
          </a:prstGeom>
          <a:solidFill>
            <a:srgbClr val="000000"/>
          </a:solidFill>
          <a:ln w="12700">
            <a:miter lim="400000"/>
          </a:ln>
          <a:effectLst>
            <a:outerShdw sx="100000" sy="100000" kx="0" ky="0" algn="b" rotWithShape="0" blurRad="50800" dist="0" dir="0">
              <a:srgbClr val="000000">
                <a:alpha val="66000"/>
              </a:srgbClr>
            </a:outerShdw>
          </a:effectLst>
        </p:spPr>
        <p:txBody>
          <a:bodyPr lIns="45719" rIns="45719"/>
          <a:lstStyle/>
          <a:p>
            <a:pPr>
              <a:defRPr>
                <a:solidFill>
                  <a:srgbClr val="FFFFFF"/>
                </a:solidFill>
              </a:defRPr>
            </a:pPr>
          </a:p>
        </p:txBody>
      </p:sp>
      <p:sp>
        <p:nvSpPr>
          <p:cNvPr id="33" name="Rectangle 10"/>
          <p:cNvSpPr/>
          <p:nvPr/>
        </p:nvSpPr>
        <p:spPr>
          <a:xfrm>
            <a:off x="1447800" y="1411614"/>
            <a:ext cx="9296401" cy="4034771"/>
          </a:xfrm>
          <a:prstGeom prst="rect">
            <a:avLst/>
          </a:prstGeom>
          <a:ln w="6350" cap="sq">
            <a:solidFill>
              <a:srgbClr val="FFFFFF"/>
            </a:solidFill>
            <a:miter/>
          </a:ln>
        </p:spPr>
        <p:txBody>
          <a:bodyPr lIns="45719" rIns="45719"/>
          <a:lstStyle/>
          <a:p>
            <a:pPr>
              <a:defRPr>
                <a:solidFill>
                  <a:srgbClr val="FFFFFF"/>
                </a:solidFill>
              </a:defRPr>
            </a:pPr>
          </a:p>
        </p:txBody>
      </p:sp>
      <p:sp>
        <p:nvSpPr>
          <p:cNvPr id="34" name="Rectangle 14"/>
          <p:cNvSpPr/>
          <p:nvPr/>
        </p:nvSpPr>
        <p:spPr>
          <a:xfrm>
            <a:off x="5135879" y="1267729"/>
            <a:ext cx="1920241" cy="731521"/>
          </a:xfrm>
          <a:prstGeom prst="rect">
            <a:avLst/>
          </a:prstGeom>
          <a:solidFill>
            <a:schemeClr val="accent1"/>
          </a:solidFill>
          <a:ln w="12700">
            <a:miter lim="400000"/>
          </a:ln>
        </p:spPr>
        <p:txBody>
          <a:bodyPr lIns="45719" rIns="45719"/>
          <a:lstStyle/>
          <a:p>
            <a:pPr>
              <a:defRPr>
                <a:solidFill>
                  <a:srgbClr val="FFFFFF"/>
                </a:solidFill>
              </a:defRPr>
            </a:pPr>
          </a:p>
        </p:txBody>
      </p:sp>
      <p:grpSp>
        <p:nvGrpSpPr>
          <p:cNvPr id="38" name="Group 6"/>
          <p:cNvGrpSpPr/>
          <p:nvPr/>
        </p:nvGrpSpPr>
        <p:grpSpPr>
          <a:xfrm>
            <a:off x="5250179" y="1267729"/>
            <a:ext cx="1691641" cy="615935"/>
            <a:chOff x="0" y="0"/>
            <a:chExt cx="1691640" cy="615934"/>
          </a:xfrm>
        </p:grpSpPr>
        <p:sp>
          <p:nvSpPr>
            <p:cNvPr id="35" name="Straight Connector 16"/>
            <p:cNvSpPr/>
            <p:nvPr/>
          </p:nvSpPr>
          <p:spPr>
            <a:xfrm flipH="1">
              <a:off x="-1"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36" name="Straight Connector 17"/>
            <p:cNvSpPr/>
            <p:nvPr/>
          </p:nvSpPr>
          <p:spPr>
            <a:xfrm>
              <a:off x="1691639"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37" name="Straight Connector 18"/>
            <p:cNvSpPr/>
            <p:nvPr/>
          </p:nvSpPr>
          <p:spPr>
            <a:xfrm>
              <a:off x="0" y="615934"/>
              <a:ext cx="1691641" cy="1"/>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39" name="Title Text"/>
          <p:cNvSpPr txBox="1"/>
          <p:nvPr>
            <p:ph type="title"/>
          </p:nvPr>
        </p:nvSpPr>
        <p:spPr>
          <a:xfrm>
            <a:off x="1629103" y="2244830"/>
            <a:ext cx="8933796" cy="2437233"/>
          </a:xfrm>
          <a:prstGeom prst="rect">
            <a:avLst/>
          </a:prstGeom>
        </p:spPr>
        <p:txBody>
          <a:bodyPr/>
          <a:lstStyle>
            <a:lvl1pPr algn="ctr">
              <a:lnSpc>
                <a:spcPct val="83000"/>
              </a:lnSpc>
              <a:defRPr cap="all" spc="-100" sz="6800">
                <a:solidFill>
                  <a:srgbClr val="FFFFFF"/>
                </a:solidFill>
              </a:defRPr>
            </a:lvl1pPr>
          </a:lstStyle>
          <a:p>
            <a:pPr/>
            <a:r>
              <a:t>Title Text</a:t>
            </a:r>
          </a:p>
        </p:txBody>
      </p:sp>
      <p:sp>
        <p:nvSpPr>
          <p:cNvPr id="40" name="Body Level One…"/>
          <p:cNvSpPr txBox="1"/>
          <p:nvPr>
            <p:ph type="body" sz="quarter" idx="1"/>
          </p:nvPr>
        </p:nvSpPr>
        <p:spPr>
          <a:xfrm>
            <a:off x="1629100" y="4682061"/>
            <a:ext cx="8936847" cy="457202"/>
          </a:xfrm>
          <a:prstGeom prst="rect">
            <a:avLst/>
          </a:prstGeom>
        </p:spPr>
        <p:txBody>
          <a:bodyPr/>
          <a:lstStyle>
            <a:lvl1pPr marL="0" indent="0" algn="ctr">
              <a:spcBef>
                <a:spcPts val="0"/>
              </a:spcBef>
              <a:buClrTx/>
              <a:buSzTx/>
              <a:buFontTx/>
              <a:buNone/>
              <a:defRPr spc="80">
                <a:solidFill>
                  <a:srgbClr val="FFFFFF"/>
                </a:solidFill>
              </a:defRPr>
            </a:lvl1pPr>
            <a:lvl2pPr marL="0" indent="457200" algn="ctr">
              <a:spcBef>
                <a:spcPts val="0"/>
              </a:spcBef>
              <a:buClrTx/>
              <a:buSzTx/>
              <a:buFontTx/>
              <a:buNone/>
              <a:defRPr spc="80">
                <a:solidFill>
                  <a:srgbClr val="FFFFFF"/>
                </a:solidFill>
              </a:defRPr>
            </a:lvl2pPr>
            <a:lvl3pPr marL="0" indent="914400" algn="ctr">
              <a:spcBef>
                <a:spcPts val="0"/>
              </a:spcBef>
              <a:buClrTx/>
              <a:buSzTx/>
              <a:buFontTx/>
              <a:buNone/>
              <a:defRPr spc="80">
                <a:solidFill>
                  <a:srgbClr val="FFFFFF"/>
                </a:solidFill>
              </a:defRPr>
            </a:lvl3pPr>
            <a:lvl4pPr marL="0" indent="1371600" algn="ctr">
              <a:spcBef>
                <a:spcPts val="0"/>
              </a:spcBef>
              <a:buClrTx/>
              <a:buSzTx/>
              <a:buFontTx/>
              <a:buNone/>
              <a:defRPr spc="80">
                <a:solidFill>
                  <a:srgbClr val="FFFFFF"/>
                </a:solidFill>
              </a:defRPr>
            </a:lvl4pPr>
            <a:lvl5pPr marL="0" indent="1828800" algn="ctr">
              <a:spcBef>
                <a:spcPts val="0"/>
              </a:spcBef>
              <a:buClrTx/>
              <a:buSzTx/>
              <a:buFontTx/>
              <a:buNone/>
              <a:defRPr spc="8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xfrm>
            <a:off x="10331760" y="5174868"/>
            <a:ext cx="231141" cy="231141"/>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Body Level One…"/>
          <p:cNvSpPr txBox="1"/>
          <p:nvPr>
            <p:ph type="body" idx="1"/>
          </p:nvPr>
        </p:nvSpPr>
        <p:spPr>
          <a:xfrm>
            <a:off x="1066800" y="2103120"/>
            <a:ext cx="10058400" cy="384962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0">
    <p:bg>
      <p:bgPr>
        <a:solidFill>
          <a:srgbClr val="000000"/>
        </a:solidFill>
      </p:bgPr>
    </p:bg>
    <p:spTree>
      <p:nvGrpSpPr>
        <p:cNvPr id="1" name=""/>
        <p:cNvGrpSpPr/>
        <p:nvPr/>
      </p:nvGrpSpPr>
      <p:grpSpPr>
        <a:xfrm>
          <a:off x="0" y="0"/>
          <a:ext cx="0" cy="0"/>
          <a:chOff x="0" y="0"/>
          <a:chExt cx="0" cy="0"/>
        </a:xfrm>
      </p:grpSpPr>
      <p:sp>
        <p:nvSpPr>
          <p:cNvPr id="57" name="Rectangle 8"/>
          <p:cNvSpPr/>
          <p:nvPr/>
        </p:nvSpPr>
        <p:spPr>
          <a:xfrm>
            <a:off x="0" y="0"/>
            <a:ext cx="12192000" cy="6858000"/>
          </a:xfrm>
          <a:prstGeom prst="rect">
            <a:avLst/>
          </a:prstGeom>
          <a:solidFill>
            <a:srgbClr val="000000"/>
          </a:solidFill>
          <a:ln w="12700">
            <a:miter lim="400000"/>
          </a:ln>
        </p:spPr>
        <p:txBody>
          <a:bodyPr lIns="45719" rIns="45719" anchor="ctr"/>
          <a:lstStyle/>
          <a:p>
            <a:pPr algn="ctr">
              <a:defRPr>
                <a:solidFill>
                  <a:srgbClr val="FFFFFF"/>
                </a:solidFill>
              </a:defRPr>
            </a:pPr>
          </a:p>
        </p:txBody>
      </p:sp>
      <p:sp>
        <p:nvSpPr>
          <p:cNvPr id="58" name="Rectangle 6"/>
          <p:cNvSpPr/>
          <p:nvPr/>
        </p:nvSpPr>
        <p:spPr>
          <a:xfrm>
            <a:off x="234695" y="237744"/>
            <a:ext cx="11722610" cy="6382512"/>
          </a:xfrm>
          <a:prstGeom prst="rect">
            <a:avLst/>
          </a:prstGeom>
          <a:solidFill>
            <a:srgbClr val="000000">
              <a:alpha val="60000"/>
            </a:srgbClr>
          </a:solidFill>
          <a:ln w="12700">
            <a:miter lim="400000"/>
          </a:ln>
        </p:spPr>
        <p:txBody>
          <a:bodyPr lIns="45719" rIns="45719"/>
          <a:lstStyle/>
          <a:p>
            <a:pPr>
              <a:defRPr>
                <a:solidFill>
                  <a:srgbClr val="FFFFFF"/>
                </a:solidFill>
              </a:defRPr>
            </a:pPr>
          </a:p>
        </p:txBody>
      </p:sp>
      <p:sp>
        <p:nvSpPr>
          <p:cNvPr id="59" name="Rectangle 7"/>
          <p:cNvSpPr/>
          <p:nvPr/>
        </p:nvSpPr>
        <p:spPr>
          <a:xfrm>
            <a:off x="371855" y="374903"/>
            <a:ext cx="11448290" cy="6108194"/>
          </a:xfrm>
          <a:prstGeom prst="rect">
            <a:avLst/>
          </a:prstGeom>
          <a:ln w="6350" cap="sq">
            <a:solidFill>
              <a:srgbClr val="FFFFFF"/>
            </a:solidFill>
            <a:miter/>
          </a:ln>
        </p:spPr>
        <p:txBody>
          <a:bodyPr lIns="45719" rIns="45719"/>
          <a:lstStyle/>
          <a:p>
            <a:pPr>
              <a:defRPr>
                <a:solidFill>
                  <a:srgbClr val="FFFFFF"/>
                </a:solidFill>
              </a:defRPr>
            </a:pPr>
          </a:p>
        </p:txBody>
      </p:sp>
      <p:sp>
        <p:nvSpPr>
          <p:cNvPr id="60" name="Title Text"/>
          <p:cNvSpPr txBox="1"/>
          <p:nvPr>
            <p:ph type="title"/>
          </p:nvPr>
        </p:nvSpPr>
        <p:spPr>
          <a:prstGeom prst="rect">
            <a:avLst/>
          </a:prstGeom>
        </p:spPr>
        <p:txBody>
          <a:bodyPr/>
          <a:lstStyle>
            <a:lvl1pPr>
              <a:defRPr>
                <a:solidFill>
                  <a:srgbClr val="FFFFFF"/>
                </a:solidFill>
              </a:defRPr>
            </a:lvl1pPr>
          </a:lstStyle>
          <a:p>
            <a:pPr/>
            <a:r>
              <a:t>Title Text</a:t>
            </a:r>
          </a:p>
        </p:txBody>
      </p:sp>
      <p:sp>
        <p:nvSpPr>
          <p:cNvPr id="61" name="Body Level One…"/>
          <p:cNvSpPr txBox="1"/>
          <p:nvPr>
            <p:ph type="body" idx="1"/>
          </p:nvPr>
        </p:nvSpPr>
        <p:spPr>
          <a:xfrm>
            <a:off x="1066800" y="2103120"/>
            <a:ext cx="10058400" cy="3849625"/>
          </a:xfrm>
          <a:prstGeom prst="rect">
            <a:avLst/>
          </a:prstGeo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buClr>
                <a:srgbClr val="FFFFFF"/>
              </a:buClr>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62"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69" name="Rectangle 14"/>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p>
        </p:txBody>
      </p:sp>
      <p:sp>
        <p:nvSpPr>
          <p:cNvPr id="70" name="Rectangle 22"/>
          <p:cNvSpPr/>
          <p:nvPr/>
        </p:nvSpPr>
        <p:spPr>
          <a:xfrm>
            <a:off x="1307869" y="1267730"/>
            <a:ext cx="9576263" cy="4307950"/>
          </a:xfrm>
          <a:prstGeom prst="rect">
            <a:avLst/>
          </a:prstGeom>
          <a:solidFill>
            <a:srgbClr val="FFFFFF"/>
          </a:solidFill>
          <a:ln w="12700">
            <a:miter lim="400000"/>
          </a:ln>
          <a:effectLst>
            <a:outerShdw sx="100000" sy="100000" kx="0" ky="0" algn="b" rotWithShape="0" blurRad="50800" dist="0" dir="0">
              <a:srgbClr val="000000">
                <a:alpha val="66000"/>
              </a:srgbClr>
            </a:outerShdw>
          </a:effectLst>
        </p:spPr>
        <p:txBody>
          <a:bodyPr lIns="45719" rIns="45719"/>
          <a:lstStyle/>
          <a:p>
            <a:pPr/>
          </a:p>
        </p:txBody>
      </p:sp>
      <p:sp>
        <p:nvSpPr>
          <p:cNvPr id="71" name="Rectangle 23"/>
          <p:cNvSpPr/>
          <p:nvPr/>
        </p:nvSpPr>
        <p:spPr>
          <a:xfrm>
            <a:off x="1447800" y="1411614"/>
            <a:ext cx="9296401" cy="4034771"/>
          </a:xfrm>
          <a:prstGeom prst="rect">
            <a:avLst/>
          </a:prstGeom>
          <a:ln w="6350" cap="sq">
            <a:solidFill>
              <a:srgbClr val="404040"/>
            </a:solidFill>
            <a:miter/>
          </a:ln>
        </p:spPr>
        <p:txBody>
          <a:bodyPr lIns="45719" rIns="45719"/>
          <a:lstStyle/>
          <a:p>
            <a:pPr/>
          </a:p>
        </p:txBody>
      </p:sp>
      <p:sp>
        <p:nvSpPr>
          <p:cNvPr id="72" name="Rectangle 29"/>
          <p:cNvSpPr/>
          <p:nvPr/>
        </p:nvSpPr>
        <p:spPr>
          <a:xfrm>
            <a:off x="5135879" y="1267729"/>
            <a:ext cx="1920241" cy="731521"/>
          </a:xfrm>
          <a:prstGeom prst="rect">
            <a:avLst/>
          </a:prstGeom>
          <a:solidFill>
            <a:schemeClr val="accent2"/>
          </a:solidFill>
          <a:ln w="12700">
            <a:miter lim="400000"/>
          </a:ln>
        </p:spPr>
        <p:txBody>
          <a:bodyPr lIns="45719" rIns="45719"/>
          <a:lstStyle/>
          <a:p>
            <a:pPr/>
          </a:p>
        </p:txBody>
      </p:sp>
      <p:sp>
        <p:nvSpPr>
          <p:cNvPr id="73" name="Title Text"/>
          <p:cNvSpPr txBox="1"/>
          <p:nvPr>
            <p:ph type="title"/>
          </p:nvPr>
        </p:nvSpPr>
        <p:spPr>
          <a:xfrm>
            <a:off x="1629155" y="2275165"/>
            <a:ext cx="8933690" cy="2406895"/>
          </a:xfrm>
          <a:prstGeom prst="rect">
            <a:avLst/>
          </a:prstGeom>
        </p:spPr>
        <p:txBody>
          <a:bodyPr/>
          <a:lstStyle>
            <a:lvl1pPr algn="ctr">
              <a:lnSpc>
                <a:spcPct val="83000"/>
              </a:lnSpc>
              <a:defRPr cap="all" spc="-100" sz="6800"/>
            </a:lvl1pPr>
          </a:lstStyle>
          <a:p>
            <a:pPr/>
            <a:r>
              <a:t>Title Text</a:t>
            </a:r>
          </a:p>
        </p:txBody>
      </p:sp>
      <p:grpSp>
        <p:nvGrpSpPr>
          <p:cNvPr id="77" name="Group 15"/>
          <p:cNvGrpSpPr/>
          <p:nvPr/>
        </p:nvGrpSpPr>
        <p:grpSpPr>
          <a:xfrm>
            <a:off x="5250179" y="1267729"/>
            <a:ext cx="1691641" cy="615935"/>
            <a:chOff x="0" y="0"/>
            <a:chExt cx="1691640" cy="615934"/>
          </a:xfrm>
        </p:grpSpPr>
        <p:sp>
          <p:nvSpPr>
            <p:cNvPr id="74" name="Straight Connector 16"/>
            <p:cNvSpPr/>
            <p:nvPr/>
          </p:nvSpPr>
          <p:spPr>
            <a:xfrm flipH="1">
              <a:off x="-1"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75" name="Straight Connector 17"/>
            <p:cNvSpPr/>
            <p:nvPr/>
          </p:nvSpPr>
          <p:spPr>
            <a:xfrm>
              <a:off x="1691639"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76" name="Straight Connector 18"/>
            <p:cNvSpPr/>
            <p:nvPr/>
          </p:nvSpPr>
          <p:spPr>
            <a:xfrm>
              <a:off x="0" y="615934"/>
              <a:ext cx="1691641" cy="1"/>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78" name="Body Level One…"/>
          <p:cNvSpPr txBox="1"/>
          <p:nvPr>
            <p:ph type="body" sz="quarter" idx="1"/>
          </p:nvPr>
        </p:nvSpPr>
        <p:spPr>
          <a:xfrm>
            <a:off x="1629155" y="4682061"/>
            <a:ext cx="8939785" cy="457201"/>
          </a:xfrm>
          <a:prstGeom prst="rect">
            <a:avLst/>
          </a:prstGeom>
        </p:spPr>
        <p:txBody>
          <a:bodyPr/>
          <a:lstStyle>
            <a:lvl1pPr marL="0" indent="0" algn="ctr">
              <a:buClrTx/>
              <a:buSzTx/>
              <a:buFontTx/>
              <a:buNone/>
              <a:tabLst>
                <a:tab pos="2628900" algn="l"/>
              </a:tabLst>
              <a:defRPr>
                <a:solidFill>
                  <a:srgbClr val="0D0D0D"/>
                </a:solidFill>
              </a:defRPr>
            </a:lvl1pPr>
            <a:lvl2pPr marL="0" indent="457200" algn="ctr">
              <a:buClrTx/>
              <a:buSzTx/>
              <a:buFontTx/>
              <a:buNone/>
              <a:tabLst>
                <a:tab pos="2628900" algn="l"/>
              </a:tabLst>
              <a:defRPr>
                <a:solidFill>
                  <a:srgbClr val="0D0D0D"/>
                </a:solidFill>
              </a:defRPr>
            </a:lvl2pPr>
            <a:lvl3pPr marL="0" indent="914400" algn="ctr">
              <a:buClrTx/>
              <a:buSzTx/>
              <a:buFontTx/>
              <a:buNone/>
              <a:tabLst>
                <a:tab pos="2628900" algn="l"/>
              </a:tabLst>
              <a:defRPr>
                <a:solidFill>
                  <a:srgbClr val="0D0D0D"/>
                </a:solidFill>
              </a:defRPr>
            </a:lvl3pPr>
            <a:lvl4pPr marL="0" indent="1371600" algn="ctr">
              <a:buClrTx/>
              <a:buSzTx/>
              <a:buFontTx/>
              <a:buNone/>
              <a:tabLst>
                <a:tab pos="2628900" algn="l"/>
              </a:tabLst>
              <a:defRPr>
                <a:solidFill>
                  <a:srgbClr val="0D0D0D"/>
                </a:solidFill>
              </a:defRPr>
            </a:lvl4pPr>
            <a:lvl5pPr marL="0" indent="1828800" algn="ctr">
              <a:buClrTx/>
              <a:buSzTx/>
              <a:buFontTx/>
              <a:buNone/>
              <a:tabLst>
                <a:tab pos="2628900" algn="l"/>
              </a:tabLst>
              <a:defRPr>
                <a:solidFill>
                  <a:srgbClr val="0D0D0D"/>
                </a:solidFill>
              </a:defRPr>
            </a:lvl5pPr>
          </a:lstStyle>
          <a:p>
            <a:pPr/>
            <a:r>
              <a:t>Body Level One</a:t>
            </a:r>
          </a:p>
          <a:p>
            <a:pPr lvl="1"/>
            <a:r>
              <a:t>Body Level Two</a:t>
            </a:r>
          </a:p>
          <a:p>
            <a:pPr lvl="2"/>
            <a:r>
              <a:t>Body Level Three</a:t>
            </a:r>
          </a:p>
          <a:p>
            <a:pPr lvl="3"/>
            <a:r>
              <a:t>Body Level Four</a:t>
            </a:r>
          </a:p>
          <a:p>
            <a:pPr lvl="4"/>
            <a:r>
              <a:t>Body Level Five</a:t>
            </a:r>
          </a:p>
        </p:txBody>
      </p:sp>
      <p:sp>
        <p:nvSpPr>
          <p:cNvPr id="79" name="Slide Number"/>
          <p:cNvSpPr txBox="1"/>
          <p:nvPr>
            <p:ph type="sldNum" sz="quarter" idx="2"/>
          </p:nvPr>
        </p:nvSpPr>
        <p:spPr>
          <a:xfrm>
            <a:off x="10331703" y="5174868"/>
            <a:ext cx="231141" cy="231141"/>
          </a:xfrm>
          <a:prstGeom prst="rect">
            <a:avLst/>
          </a:prstGeom>
        </p:spPr>
        <p:txBody>
          <a:bodyPr/>
          <a:lstStyle>
            <a:lvl1pPr>
              <a:defRPr>
                <a:solidFill>
                  <a:srgbClr val="262626"/>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86" name="Title Text"/>
          <p:cNvSpPr txBox="1"/>
          <p:nvPr>
            <p:ph type="title"/>
          </p:nvPr>
        </p:nvSpPr>
        <p:spPr>
          <a:prstGeom prst="rect">
            <a:avLst/>
          </a:prstGeom>
        </p:spPr>
        <p:txBody>
          <a:bodyPr/>
          <a:lstStyle/>
          <a:p>
            <a:pPr/>
            <a:r>
              <a:t>Title Text</a:t>
            </a:r>
          </a:p>
        </p:txBody>
      </p:sp>
      <p:sp>
        <p:nvSpPr>
          <p:cNvPr id="87" name="Body Level One…"/>
          <p:cNvSpPr txBox="1"/>
          <p:nvPr>
            <p:ph type="body" sz="half" idx="1"/>
          </p:nvPr>
        </p:nvSpPr>
        <p:spPr>
          <a:xfrm>
            <a:off x="1066800" y="2103120"/>
            <a:ext cx="4663441" cy="374904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95" name="Title Text"/>
          <p:cNvSpPr txBox="1"/>
          <p:nvPr>
            <p:ph type="title"/>
          </p:nvPr>
        </p:nvSpPr>
        <p:spPr>
          <a:prstGeom prst="rect">
            <a:avLst/>
          </a:prstGeom>
        </p:spPr>
        <p:txBody>
          <a:bodyPr/>
          <a:lstStyle/>
          <a:p>
            <a:pPr/>
            <a:r>
              <a:t>Title Text</a:t>
            </a:r>
          </a:p>
        </p:txBody>
      </p:sp>
      <p:sp>
        <p:nvSpPr>
          <p:cNvPr id="96" name="Body Level One…"/>
          <p:cNvSpPr txBox="1"/>
          <p:nvPr>
            <p:ph type="body" sz="quarter" idx="1"/>
          </p:nvPr>
        </p:nvSpPr>
        <p:spPr>
          <a:xfrm>
            <a:off x="1069847" y="2074334"/>
            <a:ext cx="4663442" cy="640081"/>
          </a:xfrm>
          <a:prstGeom prst="rect">
            <a:avLst/>
          </a:prstGeom>
        </p:spPr>
        <p:txBody>
          <a:bodyPr anchor="ctr"/>
          <a:lstStyle>
            <a:lvl1pPr marL="0" indent="0">
              <a:spcBef>
                <a:spcPts val="0"/>
              </a:spcBef>
              <a:buClrTx/>
              <a:buSzTx/>
              <a:buFontTx/>
              <a:buNone/>
              <a:defRPr b="1" sz="1900"/>
            </a:lvl1pPr>
            <a:lvl2pPr marL="0" indent="457200">
              <a:spcBef>
                <a:spcPts val="0"/>
              </a:spcBef>
              <a:buClrTx/>
              <a:buSzTx/>
              <a:buFontTx/>
              <a:buNone/>
              <a:defRPr b="1" sz="1900"/>
            </a:lvl2pPr>
            <a:lvl3pPr marL="0" indent="914400">
              <a:spcBef>
                <a:spcPts val="0"/>
              </a:spcBef>
              <a:buClrTx/>
              <a:buSzTx/>
              <a:buFontTx/>
              <a:buNone/>
              <a:defRPr b="1" sz="1900"/>
            </a:lvl3pPr>
            <a:lvl4pPr marL="0" indent="1371600">
              <a:spcBef>
                <a:spcPts val="0"/>
              </a:spcBef>
              <a:buClrTx/>
              <a:buSzTx/>
              <a:buFontTx/>
              <a:buNone/>
              <a:defRPr b="1" sz="1900"/>
            </a:lvl4pPr>
            <a:lvl5pPr marL="0" indent="1828800">
              <a:spcBef>
                <a:spcPts val="0"/>
              </a:spcBef>
              <a:buClrTx/>
              <a:buSzTx/>
              <a:buFontTx/>
              <a:buNone/>
              <a:defRPr b="1" sz="1900"/>
            </a:lvl5pPr>
          </a:lstStyle>
          <a:p>
            <a:pPr/>
            <a:r>
              <a:t>Body Level One</a:t>
            </a:r>
          </a:p>
          <a:p>
            <a:pPr lvl="1"/>
            <a:r>
              <a:t>Body Level Two</a:t>
            </a:r>
          </a:p>
          <a:p>
            <a:pPr lvl="2"/>
            <a:r>
              <a:t>Body Level Three</a:t>
            </a:r>
          </a:p>
          <a:p>
            <a:pPr lvl="3"/>
            <a:r>
              <a:t>Body Level Four</a:t>
            </a:r>
          </a:p>
          <a:p>
            <a:pPr lvl="4"/>
            <a:r>
              <a:t>Body Level Five</a:t>
            </a:r>
          </a:p>
        </p:txBody>
      </p:sp>
      <p:sp>
        <p:nvSpPr>
          <p:cNvPr id="97" name="Text Placeholder 4"/>
          <p:cNvSpPr/>
          <p:nvPr>
            <p:ph type="body" sz="quarter" idx="21"/>
          </p:nvPr>
        </p:nvSpPr>
        <p:spPr>
          <a:xfrm>
            <a:off x="6458711" y="2074334"/>
            <a:ext cx="4663442" cy="640081"/>
          </a:xfrm>
          <a:prstGeom prst="rect">
            <a:avLst/>
          </a:prstGeom>
        </p:spPr>
        <p:txBody>
          <a:bodyPr anchor="ctr"/>
          <a:lstStyle/>
          <a:p>
            <a:pPr marL="0" indent="0">
              <a:spcBef>
                <a:spcPts val="0"/>
              </a:spcBef>
              <a:buClrTx/>
              <a:buSzTx/>
              <a:buFontTx/>
              <a:buNone/>
              <a:defRPr b="1" sz="1900"/>
            </a:pP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05" name="Title Text"/>
          <p:cNvSpPr txBox="1"/>
          <p:nvPr>
            <p:ph type="title"/>
          </p:nvPr>
        </p:nvSpPr>
        <p:spPr>
          <a:prstGeom prst="rect">
            <a:avLst/>
          </a:prstGeom>
        </p:spPr>
        <p:txBody>
          <a:bodyPr/>
          <a:lstStyle/>
          <a:p>
            <a:pPr/>
            <a:r>
              <a:t>Title Text</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0">
    <p:bg>
      <p:bgPr>
        <a:solidFill>
          <a:srgbClr val="000000"/>
        </a:solidFill>
      </p:bgPr>
    </p:bg>
    <p:spTree>
      <p:nvGrpSpPr>
        <p:cNvPr id="1" name=""/>
        <p:cNvGrpSpPr/>
        <p:nvPr/>
      </p:nvGrpSpPr>
      <p:grpSpPr>
        <a:xfrm>
          <a:off x="0" y="0"/>
          <a:ext cx="0" cy="0"/>
          <a:chOff x="0" y="0"/>
          <a:chExt cx="0" cy="0"/>
        </a:xfrm>
      </p:grpSpPr>
      <p:sp>
        <p:nvSpPr>
          <p:cNvPr id="113" name="Rectangle 8"/>
          <p:cNvSpPr/>
          <p:nvPr/>
        </p:nvSpPr>
        <p:spPr>
          <a:xfrm>
            <a:off x="0" y="0"/>
            <a:ext cx="12192000" cy="6858000"/>
          </a:xfrm>
          <a:prstGeom prst="rect">
            <a:avLst/>
          </a:prstGeom>
          <a:solidFill>
            <a:srgbClr val="000000"/>
          </a:solidFill>
          <a:ln w="12700">
            <a:miter lim="400000"/>
          </a:ln>
        </p:spPr>
        <p:txBody>
          <a:bodyPr lIns="45719" rIns="45719" anchor="ctr"/>
          <a:lstStyle/>
          <a:p>
            <a:pPr algn="ctr">
              <a:defRPr>
                <a:solidFill>
                  <a:srgbClr val="FFFFFF"/>
                </a:solidFill>
              </a:defRPr>
            </a:pPr>
          </a:p>
        </p:txBody>
      </p:sp>
      <p:sp>
        <p:nvSpPr>
          <p:cNvPr id="114" name="Rectangle 6"/>
          <p:cNvSpPr/>
          <p:nvPr/>
        </p:nvSpPr>
        <p:spPr>
          <a:xfrm>
            <a:off x="234695" y="237744"/>
            <a:ext cx="11722610" cy="6382512"/>
          </a:xfrm>
          <a:prstGeom prst="rect">
            <a:avLst/>
          </a:prstGeom>
          <a:solidFill>
            <a:srgbClr val="000000">
              <a:alpha val="60000"/>
            </a:srgbClr>
          </a:solidFill>
          <a:ln w="12700">
            <a:miter lim="400000"/>
          </a:ln>
        </p:spPr>
        <p:txBody>
          <a:bodyPr lIns="45719" rIns="45719"/>
          <a:lstStyle/>
          <a:p>
            <a:pPr>
              <a:defRPr>
                <a:solidFill>
                  <a:srgbClr val="FFFFFF"/>
                </a:solidFill>
              </a:defRPr>
            </a:pPr>
          </a:p>
        </p:txBody>
      </p:sp>
      <p:sp>
        <p:nvSpPr>
          <p:cNvPr id="115" name="Rectangle 7"/>
          <p:cNvSpPr/>
          <p:nvPr/>
        </p:nvSpPr>
        <p:spPr>
          <a:xfrm>
            <a:off x="371855" y="374903"/>
            <a:ext cx="11448290" cy="6108194"/>
          </a:xfrm>
          <a:prstGeom prst="rect">
            <a:avLst/>
          </a:prstGeom>
          <a:ln w="6350" cap="sq">
            <a:solidFill>
              <a:srgbClr val="FFFFFF"/>
            </a:solidFill>
            <a:miter/>
          </a:ln>
        </p:spPr>
        <p:txBody>
          <a:bodyPr lIns="45719" rIns="45719"/>
          <a:lstStyle/>
          <a:p>
            <a:pPr>
              <a:defRPr>
                <a:solidFill>
                  <a:srgbClr val="FFFFFF"/>
                </a:solidFill>
              </a:defRPr>
            </a:pPr>
          </a:p>
        </p:txBody>
      </p:sp>
      <p:sp>
        <p:nvSpPr>
          <p:cNvPr id="116" name="Title Text"/>
          <p:cNvSpPr txBox="1"/>
          <p:nvPr>
            <p:ph type="title"/>
          </p:nvPr>
        </p:nvSpPr>
        <p:spPr>
          <a:prstGeom prst="rect">
            <a:avLst/>
          </a:prstGeom>
        </p:spPr>
        <p:txBody>
          <a:bodyPr/>
          <a:lstStyle>
            <a:lvl1pPr>
              <a:defRPr>
                <a:solidFill>
                  <a:srgbClr val="FFFFFF"/>
                </a:solidFill>
              </a:defRPr>
            </a:lvl1pPr>
          </a:lstStyle>
          <a:p>
            <a:pPr/>
            <a:r>
              <a:t>Title Text</a:t>
            </a:r>
          </a:p>
        </p:txBody>
      </p:sp>
      <p:sp>
        <p:nvSpPr>
          <p:cNvPr id="117"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8"/>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3" name="Rectangle 6"/>
          <p:cNvSpPr/>
          <p:nvPr/>
        </p:nvSpPr>
        <p:spPr>
          <a:xfrm>
            <a:off x="234695" y="237744"/>
            <a:ext cx="11722610" cy="6382512"/>
          </a:xfrm>
          <a:prstGeom prst="rect">
            <a:avLst/>
          </a:prstGeom>
          <a:solidFill>
            <a:srgbClr val="BFBFBF">
              <a:alpha val="60000"/>
            </a:srgbClr>
          </a:solidFill>
          <a:ln w="12700">
            <a:miter lim="400000"/>
          </a:ln>
        </p:spPr>
        <p:txBody>
          <a:bodyPr lIns="45719" rIns="45719"/>
          <a:lstStyle/>
          <a:p>
            <a:pPr/>
          </a:p>
        </p:txBody>
      </p:sp>
      <p:sp>
        <p:nvSpPr>
          <p:cNvPr id="4" name="Rectangle 7"/>
          <p:cNvSpPr/>
          <p:nvPr/>
        </p:nvSpPr>
        <p:spPr>
          <a:xfrm>
            <a:off x="371855" y="374903"/>
            <a:ext cx="11448290" cy="6108194"/>
          </a:xfrm>
          <a:prstGeom prst="rect">
            <a:avLst/>
          </a:prstGeom>
          <a:ln w="6350" cap="sq">
            <a:solidFill>
              <a:srgbClr val="262626"/>
            </a:solidFill>
            <a:miter/>
          </a:ln>
        </p:spPr>
        <p:txBody>
          <a:bodyPr lIns="45719" rIns="45719"/>
          <a:lstStyle/>
          <a:p>
            <a:pPr/>
          </a:p>
        </p:txBody>
      </p:sp>
      <p:sp>
        <p:nvSpPr>
          <p:cNvPr id="5" name="Title Text"/>
          <p:cNvSpPr txBox="1"/>
          <p:nvPr>
            <p:ph type="title"/>
          </p:nvPr>
        </p:nvSpPr>
        <p:spPr>
          <a:xfrm>
            <a:off x="1066800" y="642594"/>
            <a:ext cx="10058400" cy="13716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6" name="Body Level One…"/>
          <p:cNvSpPr txBox="1"/>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 name="Slide Number"/>
          <p:cNvSpPr txBox="1"/>
          <p:nvPr>
            <p:ph type="sldNum" sz="quarter" idx="2"/>
          </p:nvPr>
        </p:nvSpPr>
        <p:spPr>
          <a:xfrm>
            <a:off x="10894060" y="6169660"/>
            <a:ext cx="231141" cy="231141"/>
          </a:xfrm>
          <a:prstGeom prst="rect">
            <a:avLst/>
          </a:prstGeom>
          <a:ln w="12700">
            <a:miter lim="400000"/>
          </a:ln>
        </p:spPr>
        <p:txBody>
          <a:bodyPr wrap="none" lIns="45719" rIns="45719" anchor="b">
            <a:spAutoFit/>
          </a:bodyPr>
          <a:lstStyle>
            <a:lvl1pPr algn="r">
              <a:defRPr sz="1000">
                <a:solidFill>
                  <a:srgbClr val="40404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262626"/>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262626"/>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262626"/>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262626"/>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262626"/>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262626"/>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262626"/>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262626"/>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262626"/>
          </a:solidFill>
          <a:uFillTx/>
          <a:latin typeface="Century Gothic"/>
          <a:ea typeface="Century Gothic"/>
          <a:cs typeface="Century Gothic"/>
          <a:sym typeface="Century Gothic"/>
        </a:defRPr>
      </a:lvl9pPr>
    </p:titleStyle>
    <p:bodyStyle>
      <a:lvl1pPr marL="182879" marR="0" indent="-182879" algn="l" defTabSz="914400" rtl="0" latinLnBrk="0">
        <a:lnSpc>
          <a:spcPct val="100000"/>
        </a:lnSpc>
        <a:spcBef>
          <a:spcPts val="900"/>
        </a:spcBef>
        <a:spcAft>
          <a:spcPts val="0"/>
        </a:spcAft>
        <a:buClr>
          <a:srgbClr val="262626"/>
        </a:buClr>
        <a:buSzPct val="100000"/>
        <a:buFont typeface="Garamond"/>
        <a:buChar char="◦"/>
        <a:tabLst/>
        <a:defRPr b="0" baseline="0" cap="none" i="0" spc="0" strike="noStrike" sz="1800" u="none">
          <a:solidFill>
            <a:srgbClr val="000000"/>
          </a:solidFill>
          <a:uFillTx/>
          <a:latin typeface="Gill Sans MT"/>
          <a:ea typeface="Gill Sans MT"/>
          <a:cs typeface="Gill Sans MT"/>
          <a:sym typeface="Gill Sans MT"/>
        </a:defRPr>
      </a:lvl1pPr>
      <a:lvl2pPr marL="480059" marR="0" indent="-205739" algn="l" defTabSz="914400" rtl="0" latinLnBrk="0">
        <a:lnSpc>
          <a:spcPct val="100000"/>
        </a:lnSpc>
        <a:spcBef>
          <a:spcPts val="900"/>
        </a:spcBef>
        <a:spcAft>
          <a:spcPts val="0"/>
        </a:spcAft>
        <a:buClr>
          <a:srgbClr val="262626"/>
        </a:buClr>
        <a:buSzPct val="100000"/>
        <a:buFont typeface="Garamond"/>
        <a:buChar char="◦"/>
        <a:tabLst/>
        <a:defRPr b="0" baseline="0" cap="none" i="0" spc="0" strike="noStrike" sz="1800" u="none">
          <a:solidFill>
            <a:srgbClr val="000000"/>
          </a:solidFill>
          <a:uFillTx/>
          <a:latin typeface="Gill Sans MT"/>
          <a:ea typeface="Gill Sans MT"/>
          <a:cs typeface="Gill Sans MT"/>
          <a:sym typeface="Gill Sans MT"/>
        </a:defRPr>
      </a:lvl2pPr>
      <a:lvl3pPr marL="783771" marR="0" indent="-235131" algn="l" defTabSz="914400" rtl="0" latinLnBrk="0">
        <a:lnSpc>
          <a:spcPct val="100000"/>
        </a:lnSpc>
        <a:spcBef>
          <a:spcPts val="900"/>
        </a:spcBef>
        <a:spcAft>
          <a:spcPts val="0"/>
        </a:spcAft>
        <a:buClr>
          <a:srgbClr val="262626"/>
        </a:buClr>
        <a:buSzPct val="100000"/>
        <a:buFont typeface="Garamond"/>
        <a:buChar char="◦"/>
        <a:tabLst/>
        <a:defRPr b="0" baseline="0" cap="none" i="0" spc="0" strike="noStrike" sz="1800" u="none">
          <a:solidFill>
            <a:srgbClr val="000000"/>
          </a:solidFill>
          <a:uFillTx/>
          <a:latin typeface="Gill Sans MT"/>
          <a:ea typeface="Gill Sans MT"/>
          <a:cs typeface="Gill Sans MT"/>
          <a:sym typeface="Gill Sans MT"/>
        </a:defRPr>
      </a:lvl3pPr>
      <a:lvl4pPr marL="1058091" marR="0" indent="-235131" algn="l" defTabSz="914400" rtl="0" latinLnBrk="0">
        <a:lnSpc>
          <a:spcPct val="100000"/>
        </a:lnSpc>
        <a:spcBef>
          <a:spcPts val="900"/>
        </a:spcBef>
        <a:spcAft>
          <a:spcPts val="0"/>
        </a:spcAft>
        <a:buClr>
          <a:srgbClr val="262626"/>
        </a:buClr>
        <a:buSzPct val="100000"/>
        <a:buFont typeface="Garamond"/>
        <a:buChar char="◦"/>
        <a:tabLst/>
        <a:defRPr b="0" baseline="0" cap="none" i="0" spc="0" strike="noStrike" sz="1800" u="none">
          <a:solidFill>
            <a:srgbClr val="000000"/>
          </a:solidFill>
          <a:uFillTx/>
          <a:latin typeface="Gill Sans MT"/>
          <a:ea typeface="Gill Sans MT"/>
          <a:cs typeface="Gill Sans MT"/>
          <a:sym typeface="Gill Sans MT"/>
        </a:defRPr>
      </a:lvl4pPr>
      <a:lvl5pPr marL="1332411" marR="0" indent="-235131" algn="l" defTabSz="914400" rtl="0" latinLnBrk="0">
        <a:lnSpc>
          <a:spcPct val="100000"/>
        </a:lnSpc>
        <a:spcBef>
          <a:spcPts val="900"/>
        </a:spcBef>
        <a:spcAft>
          <a:spcPts val="0"/>
        </a:spcAft>
        <a:buClr>
          <a:srgbClr val="262626"/>
        </a:buClr>
        <a:buSzPct val="100000"/>
        <a:buFont typeface="Garamond"/>
        <a:buChar char="◦"/>
        <a:tabLst/>
        <a:defRPr b="0" baseline="0" cap="none" i="0" spc="0" strike="noStrike" sz="1800" u="none">
          <a:solidFill>
            <a:srgbClr val="000000"/>
          </a:solidFill>
          <a:uFillTx/>
          <a:latin typeface="Gill Sans MT"/>
          <a:ea typeface="Gill Sans MT"/>
          <a:cs typeface="Gill Sans MT"/>
          <a:sym typeface="Gill Sans MT"/>
        </a:defRPr>
      </a:lvl5pPr>
      <a:lvl6pPr marL="1665314" marR="0" indent="-293914" algn="l" defTabSz="914400" rtl="0" latinLnBrk="0">
        <a:lnSpc>
          <a:spcPct val="100000"/>
        </a:lnSpc>
        <a:spcBef>
          <a:spcPts val="900"/>
        </a:spcBef>
        <a:spcAft>
          <a:spcPts val="0"/>
        </a:spcAft>
        <a:buClr>
          <a:srgbClr val="262626"/>
        </a:buClr>
        <a:buSzPct val="100000"/>
        <a:buFont typeface="Garamond"/>
        <a:buChar char="◦"/>
        <a:tabLst/>
        <a:defRPr b="0" baseline="0" cap="none" i="0" spc="0" strike="noStrike" sz="1800" u="none">
          <a:solidFill>
            <a:srgbClr val="000000"/>
          </a:solidFill>
          <a:uFillTx/>
          <a:latin typeface="Gill Sans MT"/>
          <a:ea typeface="Gill Sans MT"/>
          <a:cs typeface="Gill Sans MT"/>
          <a:sym typeface="Gill Sans MT"/>
        </a:defRPr>
      </a:lvl6pPr>
      <a:lvl7pPr marL="1965314" marR="0" indent="-293914" algn="l" defTabSz="914400" rtl="0" latinLnBrk="0">
        <a:lnSpc>
          <a:spcPct val="100000"/>
        </a:lnSpc>
        <a:spcBef>
          <a:spcPts val="900"/>
        </a:spcBef>
        <a:spcAft>
          <a:spcPts val="0"/>
        </a:spcAft>
        <a:buClr>
          <a:srgbClr val="262626"/>
        </a:buClr>
        <a:buSzPct val="100000"/>
        <a:buFont typeface="Garamond"/>
        <a:buChar char="◦"/>
        <a:tabLst/>
        <a:defRPr b="0" baseline="0" cap="none" i="0" spc="0" strike="noStrike" sz="1800" u="none">
          <a:solidFill>
            <a:srgbClr val="000000"/>
          </a:solidFill>
          <a:uFillTx/>
          <a:latin typeface="Gill Sans MT"/>
          <a:ea typeface="Gill Sans MT"/>
          <a:cs typeface="Gill Sans MT"/>
          <a:sym typeface="Gill Sans MT"/>
        </a:defRPr>
      </a:lvl7pPr>
      <a:lvl8pPr marL="2265314" marR="0" indent="-293914" algn="l" defTabSz="914400" rtl="0" latinLnBrk="0">
        <a:lnSpc>
          <a:spcPct val="100000"/>
        </a:lnSpc>
        <a:spcBef>
          <a:spcPts val="900"/>
        </a:spcBef>
        <a:spcAft>
          <a:spcPts val="0"/>
        </a:spcAft>
        <a:buClr>
          <a:srgbClr val="262626"/>
        </a:buClr>
        <a:buSzPct val="100000"/>
        <a:buFont typeface="Garamond"/>
        <a:buChar char="◦"/>
        <a:tabLst/>
        <a:defRPr b="0" baseline="0" cap="none" i="0" spc="0" strike="noStrike" sz="1800" u="none">
          <a:solidFill>
            <a:srgbClr val="000000"/>
          </a:solidFill>
          <a:uFillTx/>
          <a:latin typeface="Gill Sans MT"/>
          <a:ea typeface="Gill Sans MT"/>
          <a:cs typeface="Gill Sans MT"/>
          <a:sym typeface="Gill Sans MT"/>
        </a:defRPr>
      </a:lvl8pPr>
      <a:lvl9pPr marL="2565314" marR="0" indent="-293914" algn="l" defTabSz="914400" rtl="0" latinLnBrk="0">
        <a:lnSpc>
          <a:spcPct val="100000"/>
        </a:lnSpc>
        <a:spcBef>
          <a:spcPts val="900"/>
        </a:spcBef>
        <a:spcAft>
          <a:spcPts val="0"/>
        </a:spcAft>
        <a:buClr>
          <a:srgbClr val="262626"/>
        </a:buClr>
        <a:buSzPct val="100000"/>
        <a:buFont typeface="Garamond"/>
        <a:buChar char="◦"/>
        <a:tabLst/>
        <a:defRPr b="0" baseline="0" cap="none" i="0" spc="0" strike="noStrike" sz="1800" u="none">
          <a:solidFill>
            <a:srgbClr val="000000"/>
          </a:solidFill>
          <a:uFillTx/>
          <a:latin typeface="Gill Sans MT"/>
          <a:ea typeface="Gill Sans MT"/>
          <a:cs typeface="Gill Sans MT"/>
          <a:sym typeface="Gill Sans M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ill Sans MT"/>
        </a:defRPr>
      </a:lvl1pPr>
      <a:lvl2pPr marL="0" marR="0" indent="4572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ill Sans MT"/>
        </a:defRPr>
      </a:lvl2pPr>
      <a:lvl3pPr marL="0" marR="0" indent="9144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ill Sans M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ill Sans M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ill Sans MT"/>
        </a:defRPr>
      </a:lvl5pPr>
      <a:lvl6pPr marL="0" marR="0" indent="22860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ill Sans MT"/>
        </a:defRPr>
      </a:lvl6pPr>
      <a:lvl7pPr marL="0" marR="0" indent="27432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ill Sans MT"/>
        </a:defRPr>
      </a:lvl7pPr>
      <a:lvl8pPr marL="0" marR="0" indent="32004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ill Sans MT"/>
        </a:defRPr>
      </a:lvl8pPr>
      <a:lvl9pPr marL="0" marR="0" indent="36576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ill Sans M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mailto:anderstobiason@boisestate.edu"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hapgood.us/2019/06/19/sift-the-four-moves/"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hyperlink" Target="http://www.sbtribes.com/" TargetMode="External"/><Relationship Id="rId4" Type="http://schemas.openxmlformats.org/officeDocument/2006/relationships/hyperlink" Target="https://www.indigenousidalliance.org/" TargetMode="External"/><Relationship Id="rId5" Type="http://schemas.openxmlformats.org/officeDocument/2006/relationships/hyperlink" Target="https://nativegov.org/news/beyond-land-acknowledgment-guide/" TargetMode="External"/></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ocs.google.com/document/d/1PhVnaZN1tFp0MpO6mBho-y3BxSU9vUnB6zrpsMr7glM/copy" TargetMode="External"/><Relationship Id="rId3" Type="http://schemas.openxmlformats.org/officeDocument/2006/relationships/hyperlink" Target="https://www.instituteforenergyresearch.org/renewable/the-100-percent-renewable-energy-myth/"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youtu.be/SHNprb2hgzU" TargetMode="External"/><Relationship Id="rId3" Type="http://schemas.openxmlformats.org/officeDocument/2006/relationships/hyperlink" Target="https://papers.ssrn.com/sol3/papers.cfm?abstract_id=3048994"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video" Target="https://www.youtube.com/embed/SHNprb2hgzU?feature=oembed" TargetMode="External"/><Relationship Id="rId4"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Picture 3" descr="Picture 3"/>
          <p:cNvPicPr>
            <a:picLocks noChangeAspect="1"/>
          </p:cNvPicPr>
          <p:nvPr/>
        </p:nvPicPr>
        <p:blipFill>
          <a:blip r:embed="rId2">
            <a:extLst/>
          </a:blip>
          <a:srcRect l="13279" t="0" r="13277" b="0"/>
          <a:stretch>
            <a:fillRect/>
          </a:stretch>
        </p:blipFill>
        <p:spPr>
          <a:xfrm>
            <a:off x="4646382" y="10"/>
            <a:ext cx="7545618" cy="6857922"/>
          </a:xfrm>
          <a:prstGeom prst="rect">
            <a:avLst/>
          </a:prstGeom>
          <a:ln w="12700">
            <a:miter lim="400000"/>
          </a:ln>
        </p:spPr>
      </p:pic>
      <p:sp>
        <p:nvSpPr>
          <p:cNvPr id="158" name="Rectangle 24"/>
          <p:cNvSpPr/>
          <p:nvPr/>
        </p:nvSpPr>
        <p:spPr>
          <a:xfrm>
            <a:off x="0" y="0"/>
            <a:ext cx="4662210" cy="6858000"/>
          </a:xfrm>
          <a:prstGeom prst="rect">
            <a:avLst/>
          </a:prstGeom>
          <a:solidFill>
            <a:srgbClr val="404040"/>
          </a:solidFill>
          <a:ln w="12700">
            <a:miter lim="400000"/>
          </a:ln>
        </p:spPr>
        <p:txBody>
          <a:bodyPr lIns="45719" rIns="45719"/>
          <a:lstStyle/>
          <a:p>
            <a:pPr>
              <a:defRPr>
                <a:solidFill>
                  <a:srgbClr val="FFFFFF"/>
                </a:solidFill>
              </a:defRPr>
            </a:pPr>
          </a:p>
        </p:txBody>
      </p:sp>
      <p:sp>
        <p:nvSpPr>
          <p:cNvPr id="159" name="Rectangle 26"/>
          <p:cNvSpPr/>
          <p:nvPr/>
        </p:nvSpPr>
        <p:spPr>
          <a:xfrm>
            <a:off x="163977" y="164591"/>
            <a:ext cx="4334256" cy="6528818"/>
          </a:xfrm>
          <a:prstGeom prst="rect">
            <a:avLst/>
          </a:prstGeom>
          <a:ln w="6350" cap="sq">
            <a:solidFill>
              <a:srgbClr val="FFFFFF"/>
            </a:solidFill>
            <a:miter/>
          </a:ln>
        </p:spPr>
        <p:txBody>
          <a:bodyPr lIns="45719" rIns="45719"/>
          <a:lstStyle/>
          <a:p>
            <a:pPr>
              <a:defRPr>
                <a:solidFill>
                  <a:srgbClr val="FFFFFF"/>
                </a:solidFill>
              </a:defRPr>
            </a:pPr>
          </a:p>
        </p:txBody>
      </p:sp>
      <p:sp>
        <p:nvSpPr>
          <p:cNvPr id="160" name="Title 1"/>
          <p:cNvSpPr txBox="1"/>
          <p:nvPr>
            <p:ph type="title"/>
          </p:nvPr>
        </p:nvSpPr>
        <p:spPr>
          <a:xfrm>
            <a:off x="466524" y="995422"/>
            <a:ext cx="3729162" cy="3686640"/>
          </a:xfrm>
          <a:prstGeom prst="rect">
            <a:avLst/>
          </a:prstGeom>
        </p:spPr>
        <p:txBody>
          <a:bodyPr/>
          <a:lstStyle/>
          <a:p>
            <a:pPr>
              <a:defRPr sz="3000">
                <a:latin typeface="Gill Sans MT"/>
                <a:ea typeface="Gill Sans MT"/>
                <a:cs typeface="Gill Sans MT"/>
                <a:sym typeface="Gill Sans MT"/>
              </a:defRPr>
            </a:pPr>
            <a:r>
              <a:t>Lateral Reading Mindset:</a:t>
            </a:r>
            <a:br/>
            <a:r>
              <a:t>Contextualizing Information Resources</a:t>
            </a:r>
          </a:p>
        </p:txBody>
      </p:sp>
      <p:sp>
        <p:nvSpPr>
          <p:cNvPr id="161" name="Subtitle 2"/>
          <p:cNvSpPr txBox="1"/>
          <p:nvPr>
            <p:ph type="body" sz="quarter" idx="1"/>
          </p:nvPr>
        </p:nvSpPr>
        <p:spPr>
          <a:xfrm>
            <a:off x="434283" y="4224759"/>
            <a:ext cx="3793644" cy="2000196"/>
          </a:xfrm>
          <a:prstGeom prst="rect">
            <a:avLst/>
          </a:prstGeom>
        </p:spPr>
        <p:txBody>
          <a:bodyPr/>
          <a:lstStyle/>
          <a:p>
            <a:pPr>
              <a:spcBef>
                <a:spcPts val="600"/>
              </a:spcBef>
              <a:defRPr spc="0" sz="1600"/>
            </a:pPr>
            <a:r>
              <a:t>Anders Tobiason, Assistant Professor / Multimedia Development and User Experience Librarian, </a:t>
            </a:r>
            <a:endParaRPr spc="80"/>
          </a:p>
          <a:p>
            <a:pPr>
              <a:spcBef>
                <a:spcPts val="600"/>
              </a:spcBef>
              <a:defRPr spc="0" sz="1600"/>
            </a:pPr>
            <a:r>
              <a:t>Boise State University</a:t>
            </a:r>
            <a:endParaRPr spc="80"/>
          </a:p>
          <a:p>
            <a:pPr>
              <a:spcBef>
                <a:spcPts val="600"/>
              </a:spcBef>
              <a:defRPr spc="0" sz="1600"/>
            </a:pPr>
            <a:r>
              <a:rPr u="sng">
                <a:solidFill>
                  <a:srgbClr val="D0690C"/>
                </a:solidFill>
                <a:uFill>
                  <a:solidFill>
                    <a:srgbClr val="D0690C"/>
                  </a:solidFill>
                </a:uFill>
                <a:hlinkClick r:id="rId3" invalidUrl="" action="" tgtFrame="" tooltip="" history="1" highlightClick="0" endSnd="0"/>
              </a:rPr>
              <a:t>anderstobiason@boisestate.edu</a:t>
            </a:r>
            <a:endParaRPr spc="80"/>
          </a:p>
          <a:p>
            <a:pPr>
              <a:spcBef>
                <a:spcPts val="600"/>
              </a:spcBef>
              <a:defRPr spc="0" sz="1600"/>
            </a:pPr>
            <a:r>
              <a:t>@anders_Tobiason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9" name="Picture 3" descr="Picture 3"/>
          <p:cNvPicPr>
            <a:picLocks noChangeAspect="1"/>
          </p:cNvPicPr>
          <p:nvPr/>
        </p:nvPicPr>
        <p:blipFill>
          <a:blip r:embed="rId2">
            <a:extLst/>
          </a:blip>
          <a:srcRect l="0" t="7526" r="0" b="8181"/>
          <a:stretch>
            <a:fillRect/>
          </a:stretch>
        </p:blipFill>
        <p:spPr>
          <a:xfrm>
            <a:off x="19" y="9"/>
            <a:ext cx="12188812" cy="6857992"/>
          </a:xfrm>
          <a:prstGeom prst="rect">
            <a:avLst/>
          </a:prstGeom>
          <a:ln w="12700">
            <a:miter lim="400000"/>
          </a:ln>
        </p:spPr>
      </p:pic>
      <p:sp>
        <p:nvSpPr>
          <p:cNvPr id="280" name="Rectangle 8"/>
          <p:cNvSpPr/>
          <p:nvPr/>
        </p:nvSpPr>
        <p:spPr>
          <a:xfrm>
            <a:off x="937328" y="941695"/>
            <a:ext cx="5452529" cy="4974611"/>
          </a:xfrm>
          <a:prstGeom prst="rect">
            <a:avLst/>
          </a:prstGeom>
          <a:solidFill>
            <a:srgbClr val="404040"/>
          </a:solidFill>
          <a:ln w="12700">
            <a:miter lim="400000"/>
          </a:ln>
        </p:spPr>
        <p:txBody>
          <a:bodyPr lIns="45719" rIns="45719"/>
          <a:lstStyle/>
          <a:p>
            <a:pPr>
              <a:defRPr>
                <a:solidFill>
                  <a:srgbClr val="FFFFFF"/>
                </a:solidFill>
              </a:defRPr>
            </a:pPr>
          </a:p>
        </p:txBody>
      </p:sp>
      <p:sp>
        <p:nvSpPr>
          <p:cNvPr id="281" name="Rectangle 10"/>
          <p:cNvSpPr/>
          <p:nvPr/>
        </p:nvSpPr>
        <p:spPr>
          <a:xfrm>
            <a:off x="1103271" y="1106423"/>
            <a:ext cx="5120642" cy="4645154"/>
          </a:xfrm>
          <a:prstGeom prst="rect">
            <a:avLst/>
          </a:prstGeom>
          <a:ln w="6350" cap="sq">
            <a:solidFill>
              <a:srgbClr val="FFFFFF"/>
            </a:solidFill>
            <a:miter/>
          </a:ln>
        </p:spPr>
        <p:txBody>
          <a:bodyPr lIns="45719" rIns="45719"/>
          <a:lstStyle/>
          <a:p>
            <a:pPr>
              <a:defRPr>
                <a:solidFill>
                  <a:srgbClr val="FFFFFF"/>
                </a:solidFill>
              </a:defRPr>
            </a:pPr>
          </a:p>
        </p:txBody>
      </p:sp>
      <p:sp>
        <p:nvSpPr>
          <p:cNvPr id="282" name="Title 1"/>
          <p:cNvSpPr txBox="1"/>
          <p:nvPr>
            <p:ph type="title"/>
          </p:nvPr>
        </p:nvSpPr>
        <p:spPr>
          <a:xfrm>
            <a:off x="1357951" y="1352276"/>
            <a:ext cx="4633417" cy="1371601"/>
          </a:xfrm>
          <a:prstGeom prst="rect">
            <a:avLst/>
          </a:prstGeom>
        </p:spPr>
        <p:txBody>
          <a:bodyPr/>
          <a:lstStyle>
            <a:lvl1pPr>
              <a:defRPr cap="all" spc="-100" sz="4000"/>
            </a:lvl1pPr>
          </a:lstStyle>
          <a:p>
            <a:pPr/>
            <a:r>
              <a:t>Curiosity</a:t>
            </a:r>
          </a:p>
        </p:txBody>
      </p:sp>
      <p:sp>
        <p:nvSpPr>
          <p:cNvPr id="283" name="Content Placeholder 2"/>
          <p:cNvSpPr txBox="1"/>
          <p:nvPr>
            <p:ph type="body" sz="quarter" idx="1"/>
          </p:nvPr>
        </p:nvSpPr>
        <p:spPr>
          <a:xfrm>
            <a:off x="1357949" y="2852791"/>
            <a:ext cx="4633417" cy="2572194"/>
          </a:xfrm>
          <a:prstGeom prst="rect">
            <a:avLst/>
          </a:prstGeom>
        </p:spPr>
        <p:txBody>
          <a:bodyPr/>
          <a:lstStyle/>
          <a:p>
            <a:pPr marL="0" indent="0">
              <a:buSzTx/>
              <a:buNone/>
            </a:pPr>
            <a:r>
              <a:t>“A strong desire to know about something.” </a:t>
            </a:r>
          </a:p>
          <a:p>
            <a:pPr marL="0" indent="0">
              <a:buSzTx/>
              <a:buNone/>
            </a:pPr>
            <a:r>
              <a:t>Oxford Learners Dictionary</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Rectangle 44"/>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286" name="Rectangle 46"/>
          <p:cNvSpPr/>
          <p:nvPr/>
        </p:nvSpPr>
        <p:spPr>
          <a:xfrm>
            <a:off x="1307869" y="1267730"/>
            <a:ext cx="9576263" cy="4307950"/>
          </a:xfrm>
          <a:prstGeom prst="rect">
            <a:avLst/>
          </a:prstGeom>
          <a:solidFill>
            <a:srgbClr val="000000"/>
          </a:solidFill>
          <a:ln w="12700">
            <a:miter lim="400000"/>
          </a:ln>
          <a:effectLst>
            <a:outerShdw sx="100000" sy="100000" kx="0" ky="0" algn="b" rotWithShape="0" blurRad="50800" dist="0" dir="0">
              <a:srgbClr val="000000">
                <a:alpha val="66000"/>
              </a:srgbClr>
            </a:outerShdw>
          </a:effectLst>
        </p:spPr>
        <p:txBody>
          <a:bodyPr lIns="45719" rIns="45719"/>
          <a:lstStyle/>
          <a:p>
            <a:pPr>
              <a:defRPr>
                <a:solidFill>
                  <a:srgbClr val="FFFFFF"/>
                </a:solidFill>
              </a:defRPr>
            </a:pPr>
          </a:p>
        </p:txBody>
      </p:sp>
      <p:sp>
        <p:nvSpPr>
          <p:cNvPr id="287" name="Rectangle 48"/>
          <p:cNvSpPr/>
          <p:nvPr/>
        </p:nvSpPr>
        <p:spPr>
          <a:xfrm>
            <a:off x="1447800" y="1411614"/>
            <a:ext cx="9296401" cy="4034771"/>
          </a:xfrm>
          <a:prstGeom prst="rect">
            <a:avLst/>
          </a:prstGeom>
          <a:ln w="6350" cap="sq">
            <a:solidFill>
              <a:srgbClr val="FFFFFF"/>
            </a:solidFill>
            <a:miter/>
          </a:ln>
        </p:spPr>
        <p:txBody>
          <a:bodyPr lIns="45719" rIns="45719"/>
          <a:lstStyle/>
          <a:p>
            <a:pPr>
              <a:defRPr>
                <a:solidFill>
                  <a:srgbClr val="FFFFFF"/>
                </a:solidFill>
              </a:defRPr>
            </a:pPr>
          </a:p>
        </p:txBody>
      </p:sp>
      <p:sp>
        <p:nvSpPr>
          <p:cNvPr id="288" name="Rectangle 50"/>
          <p:cNvSpPr/>
          <p:nvPr/>
        </p:nvSpPr>
        <p:spPr>
          <a:xfrm>
            <a:off x="5135879" y="1267729"/>
            <a:ext cx="1920241" cy="731521"/>
          </a:xfrm>
          <a:prstGeom prst="rect">
            <a:avLst/>
          </a:prstGeom>
          <a:solidFill>
            <a:schemeClr val="accent1"/>
          </a:solidFill>
          <a:ln w="12700">
            <a:miter lim="400000"/>
          </a:ln>
        </p:spPr>
        <p:txBody>
          <a:bodyPr lIns="45719" rIns="45719"/>
          <a:lstStyle/>
          <a:p>
            <a:pPr>
              <a:defRPr>
                <a:solidFill>
                  <a:srgbClr val="FFFFFF"/>
                </a:solidFill>
              </a:defRPr>
            </a:pPr>
          </a:p>
        </p:txBody>
      </p:sp>
      <p:grpSp>
        <p:nvGrpSpPr>
          <p:cNvPr id="292" name="Group 52"/>
          <p:cNvGrpSpPr/>
          <p:nvPr/>
        </p:nvGrpSpPr>
        <p:grpSpPr>
          <a:xfrm>
            <a:off x="5250179" y="1267729"/>
            <a:ext cx="1691641" cy="615935"/>
            <a:chOff x="0" y="0"/>
            <a:chExt cx="1691640" cy="615934"/>
          </a:xfrm>
        </p:grpSpPr>
        <p:sp>
          <p:nvSpPr>
            <p:cNvPr id="289" name="Straight Connector 53"/>
            <p:cNvSpPr/>
            <p:nvPr/>
          </p:nvSpPr>
          <p:spPr>
            <a:xfrm flipH="1">
              <a:off x="-1"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290" name="Straight Connector 54"/>
            <p:cNvSpPr/>
            <p:nvPr/>
          </p:nvSpPr>
          <p:spPr>
            <a:xfrm>
              <a:off x="1691639"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291" name="Straight Connector 55"/>
            <p:cNvSpPr/>
            <p:nvPr/>
          </p:nvSpPr>
          <p:spPr>
            <a:xfrm>
              <a:off x="0" y="615934"/>
              <a:ext cx="1691641" cy="1"/>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293" name="Rectangle 57"/>
          <p:cNvSpPr/>
          <p:nvPr/>
        </p:nvSpPr>
        <p:spPr>
          <a:xfrm>
            <a:off x="453189" y="457199"/>
            <a:ext cx="11281611" cy="5943605"/>
          </a:xfrm>
          <a:prstGeom prst="rect">
            <a:avLst/>
          </a:prstGeom>
          <a:solidFill>
            <a:srgbClr val="FFFFFF"/>
          </a:solidFill>
          <a:ln w="12700">
            <a:miter lim="400000"/>
          </a:ln>
          <a:effectLst>
            <a:outerShdw sx="100000" sy="100000" kx="0" ky="0" algn="b" rotWithShape="0" blurRad="50800" dist="0" dir="0">
              <a:srgbClr val="000000">
                <a:alpha val="66000"/>
              </a:srgbClr>
            </a:outerShdw>
          </a:effectLst>
        </p:spPr>
        <p:txBody>
          <a:bodyPr lIns="45719" rIns="45719"/>
          <a:lstStyle/>
          <a:p>
            <a:pPr>
              <a:defRPr>
                <a:solidFill>
                  <a:srgbClr val="FFFFFF"/>
                </a:solidFill>
              </a:defRPr>
            </a:pPr>
          </a:p>
        </p:txBody>
      </p:sp>
      <p:sp>
        <p:nvSpPr>
          <p:cNvPr id="294" name="Rectangle 59"/>
          <p:cNvSpPr/>
          <p:nvPr/>
        </p:nvSpPr>
        <p:spPr>
          <a:xfrm>
            <a:off x="616738" y="621792"/>
            <a:ext cx="10954512" cy="5614418"/>
          </a:xfrm>
          <a:prstGeom prst="rect">
            <a:avLst/>
          </a:prstGeom>
          <a:solidFill>
            <a:srgbClr val="404040"/>
          </a:solidFill>
          <a:ln w="6350" cap="sq">
            <a:solidFill>
              <a:srgbClr val="FFFFFF"/>
            </a:solidFill>
            <a:miter/>
          </a:ln>
        </p:spPr>
        <p:txBody>
          <a:bodyPr lIns="45719" rIns="45719"/>
          <a:lstStyle/>
          <a:p>
            <a:pPr>
              <a:defRPr>
                <a:solidFill>
                  <a:srgbClr val="FFFFFF"/>
                </a:solidFill>
              </a:defRPr>
            </a:pPr>
          </a:p>
        </p:txBody>
      </p:sp>
      <p:sp>
        <p:nvSpPr>
          <p:cNvPr id="295" name="Title 1"/>
          <p:cNvSpPr txBox="1"/>
          <p:nvPr>
            <p:ph type="title"/>
          </p:nvPr>
        </p:nvSpPr>
        <p:spPr>
          <a:xfrm>
            <a:off x="5353248" y="1916669"/>
            <a:ext cx="5716339" cy="3042708"/>
          </a:xfrm>
          <a:prstGeom prst="rect">
            <a:avLst/>
          </a:prstGeom>
        </p:spPr>
        <p:txBody>
          <a:bodyPr/>
          <a:lstStyle>
            <a:lvl1pPr algn="ctr">
              <a:lnSpc>
                <a:spcPct val="83000"/>
              </a:lnSpc>
              <a:defRPr cap="all" spc="-100" sz="5400"/>
            </a:lvl1pPr>
          </a:lstStyle>
          <a:p>
            <a:pPr/>
            <a:r>
              <a:t>“Wandering is not wondering.” (Inan, 11)</a:t>
            </a:r>
          </a:p>
        </p:txBody>
      </p:sp>
      <p:sp>
        <p:nvSpPr>
          <p:cNvPr id="296" name="Rectangle 61"/>
          <p:cNvSpPr/>
          <p:nvPr/>
        </p:nvSpPr>
        <p:spPr>
          <a:xfrm>
            <a:off x="7251297" y="446823"/>
            <a:ext cx="1920241" cy="731522"/>
          </a:xfrm>
          <a:prstGeom prst="rect">
            <a:avLst/>
          </a:prstGeom>
          <a:solidFill>
            <a:schemeClr val="accent1"/>
          </a:solidFill>
          <a:ln w="12700">
            <a:miter lim="400000"/>
          </a:ln>
        </p:spPr>
        <p:txBody>
          <a:bodyPr lIns="45719" rIns="45719"/>
          <a:lstStyle/>
          <a:p>
            <a:pPr>
              <a:defRPr>
                <a:solidFill>
                  <a:srgbClr val="FFFFFF"/>
                </a:solidFill>
              </a:defRPr>
            </a:pPr>
          </a:p>
        </p:txBody>
      </p:sp>
      <p:sp>
        <p:nvSpPr>
          <p:cNvPr id="297" name="Straight Connector 63"/>
          <p:cNvSpPr/>
          <p:nvPr/>
        </p:nvSpPr>
        <p:spPr>
          <a:xfrm>
            <a:off x="7365597" y="446823"/>
            <a:ext cx="1" cy="640081"/>
          </a:xfrm>
          <a:prstGeom prst="line">
            <a:avLst/>
          </a:prstGeom>
          <a:solidFill>
            <a:srgbClr val="FFFFFF"/>
          </a:solidFill>
          <a:ln w="6350">
            <a:solidFill>
              <a:srgbClr val="FFFFFF"/>
            </a:solidFill>
            <a:miter/>
          </a:ln>
        </p:spPr>
        <p:txBody>
          <a:bodyPr lIns="45719" rIns="45719"/>
          <a:lstStyle/>
          <a:p>
            <a:pPr/>
          </a:p>
        </p:txBody>
      </p:sp>
      <p:sp>
        <p:nvSpPr>
          <p:cNvPr id="298" name="Straight Connector 65"/>
          <p:cNvSpPr/>
          <p:nvPr/>
        </p:nvSpPr>
        <p:spPr>
          <a:xfrm>
            <a:off x="9057237" y="446823"/>
            <a:ext cx="1" cy="640081"/>
          </a:xfrm>
          <a:prstGeom prst="line">
            <a:avLst/>
          </a:prstGeom>
          <a:solidFill>
            <a:srgbClr val="FFFFFF"/>
          </a:solidFill>
          <a:ln w="6350">
            <a:solidFill>
              <a:srgbClr val="FFFFFF"/>
            </a:solidFill>
            <a:miter/>
          </a:ln>
        </p:spPr>
        <p:txBody>
          <a:bodyPr lIns="45719" rIns="45719"/>
          <a:lstStyle/>
          <a:p>
            <a:pPr/>
          </a:p>
        </p:txBody>
      </p:sp>
      <p:sp>
        <p:nvSpPr>
          <p:cNvPr id="299" name="Straight Connector 67"/>
          <p:cNvSpPr/>
          <p:nvPr/>
        </p:nvSpPr>
        <p:spPr>
          <a:xfrm>
            <a:off x="7365597" y="1092118"/>
            <a:ext cx="1691641" cy="1"/>
          </a:xfrm>
          <a:prstGeom prst="line">
            <a:avLst/>
          </a:prstGeom>
          <a:solidFill>
            <a:srgbClr val="FFFFFF"/>
          </a:solidFill>
          <a:ln w="6350">
            <a:solidFill>
              <a:srgbClr val="FFFFFF"/>
            </a:solidFill>
            <a:miter/>
          </a:ln>
        </p:spPr>
        <p:txBody>
          <a:bodyPr lIns="45719" rIns="45719"/>
          <a:lstStyle/>
          <a:p>
            <a:pPr/>
          </a:p>
        </p:txBody>
      </p:sp>
      <p:pic>
        <p:nvPicPr>
          <p:cNvPr id="300" name="Picture 3" descr="Picture 3"/>
          <p:cNvPicPr>
            <a:picLocks noChangeAspect="1"/>
          </p:cNvPicPr>
          <p:nvPr/>
        </p:nvPicPr>
        <p:blipFill>
          <a:blip r:embed="rId2">
            <a:extLst/>
          </a:blip>
          <a:srcRect l="31068" t="0" r="23806" b="0"/>
          <a:stretch>
            <a:fillRect/>
          </a:stretch>
        </p:blipFill>
        <p:spPr>
          <a:xfrm>
            <a:off x="1621536" y="1225574"/>
            <a:ext cx="2991335" cy="4424854"/>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Rectangle 88"/>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303" name="Rectangle 90"/>
          <p:cNvSpPr/>
          <p:nvPr/>
        </p:nvSpPr>
        <p:spPr>
          <a:xfrm>
            <a:off x="1307869" y="1267730"/>
            <a:ext cx="9576263" cy="4307950"/>
          </a:xfrm>
          <a:prstGeom prst="rect">
            <a:avLst/>
          </a:prstGeom>
          <a:solidFill>
            <a:srgbClr val="000000"/>
          </a:solidFill>
          <a:ln w="12700">
            <a:miter lim="400000"/>
          </a:ln>
          <a:effectLst>
            <a:outerShdw sx="100000" sy="100000" kx="0" ky="0" algn="b" rotWithShape="0" blurRad="50800" dist="0" dir="0">
              <a:srgbClr val="000000">
                <a:alpha val="66000"/>
              </a:srgbClr>
            </a:outerShdw>
          </a:effectLst>
        </p:spPr>
        <p:txBody>
          <a:bodyPr lIns="45719" rIns="45719"/>
          <a:lstStyle/>
          <a:p>
            <a:pPr>
              <a:defRPr>
                <a:solidFill>
                  <a:srgbClr val="FFFFFF"/>
                </a:solidFill>
              </a:defRPr>
            </a:pPr>
          </a:p>
        </p:txBody>
      </p:sp>
      <p:sp>
        <p:nvSpPr>
          <p:cNvPr id="304" name="Rectangle 92"/>
          <p:cNvSpPr/>
          <p:nvPr/>
        </p:nvSpPr>
        <p:spPr>
          <a:xfrm>
            <a:off x="1447800" y="1411614"/>
            <a:ext cx="9296401" cy="4034771"/>
          </a:xfrm>
          <a:prstGeom prst="rect">
            <a:avLst/>
          </a:prstGeom>
          <a:ln w="6350" cap="sq">
            <a:solidFill>
              <a:srgbClr val="FFFFFF"/>
            </a:solidFill>
            <a:miter/>
          </a:ln>
        </p:spPr>
        <p:txBody>
          <a:bodyPr lIns="45719" rIns="45719"/>
          <a:lstStyle/>
          <a:p>
            <a:pPr>
              <a:defRPr>
                <a:solidFill>
                  <a:srgbClr val="FFFFFF"/>
                </a:solidFill>
              </a:defRPr>
            </a:pPr>
          </a:p>
        </p:txBody>
      </p:sp>
      <p:sp>
        <p:nvSpPr>
          <p:cNvPr id="305" name="Rectangle 94"/>
          <p:cNvSpPr/>
          <p:nvPr/>
        </p:nvSpPr>
        <p:spPr>
          <a:xfrm>
            <a:off x="5135879" y="1267729"/>
            <a:ext cx="1920241" cy="731521"/>
          </a:xfrm>
          <a:prstGeom prst="rect">
            <a:avLst/>
          </a:prstGeom>
          <a:solidFill>
            <a:schemeClr val="accent1"/>
          </a:solidFill>
          <a:ln w="12700">
            <a:miter lim="400000"/>
          </a:ln>
        </p:spPr>
        <p:txBody>
          <a:bodyPr lIns="45719" rIns="45719"/>
          <a:lstStyle/>
          <a:p>
            <a:pPr>
              <a:defRPr>
                <a:solidFill>
                  <a:srgbClr val="FFFFFF"/>
                </a:solidFill>
              </a:defRPr>
            </a:pPr>
          </a:p>
        </p:txBody>
      </p:sp>
      <p:grpSp>
        <p:nvGrpSpPr>
          <p:cNvPr id="309" name="Group 96"/>
          <p:cNvGrpSpPr/>
          <p:nvPr/>
        </p:nvGrpSpPr>
        <p:grpSpPr>
          <a:xfrm>
            <a:off x="5250179" y="1267729"/>
            <a:ext cx="1691641" cy="615935"/>
            <a:chOff x="0" y="0"/>
            <a:chExt cx="1691640" cy="615934"/>
          </a:xfrm>
        </p:grpSpPr>
        <p:sp>
          <p:nvSpPr>
            <p:cNvPr id="306" name="Straight Connector 97"/>
            <p:cNvSpPr/>
            <p:nvPr/>
          </p:nvSpPr>
          <p:spPr>
            <a:xfrm flipH="1">
              <a:off x="-1"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307" name="Straight Connector 98"/>
            <p:cNvSpPr/>
            <p:nvPr/>
          </p:nvSpPr>
          <p:spPr>
            <a:xfrm>
              <a:off x="1691639"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308" name="Straight Connector 99"/>
            <p:cNvSpPr/>
            <p:nvPr/>
          </p:nvSpPr>
          <p:spPr>
            <a:xfrm>
              <a:off x="0" y="615934"/>
              <a:ext cx="1691641" cy="1"/>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310" name="Rectangle 101"/>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311" name="Picture 46" descr="Picture 46"/>
          <p:cNvPicPr>
            <a:picLocks noChangeAspect="1"/>
          </p:cNvPicPr>
          <p:nvPr/>
        </p:nvPicPr>
        <p:blipFill>
          <a:blip r:embed="rId2">
            <a:alphaModFix amt="90000"/>
            <a:extLst/>
          </a:blip>
          <a:srcRect l="0" t="0" r="0" b="25000"/>
          <a:stretch>
            <a:fillRect/>
          </a:stretch>
        </p:blipFill>
        <p:spPr>
          <a:xfrm>
            <a:off x="1" y="10"/>
            <a:ext cx="12192000" cy="6857990"/>
          </a:xfrm>
          <a:prstGeom prst="rect">
            <a:avLst/>
          </a:prstGeom>
          <a:ln w="12700">
            <a:miter lim="400000"/>
          </a:ln>
        </p:spPr>
      </p:pic>
      <p:sp>
        <p:nvSpPr>
          <p:cNvPr id="312" name="Rectangle 103"/>
          <p:cNvSpPr/>
          <p:nvPr/>
        </p:nvSpPr>
        <p:spPr>
          <a:xfrm>
            <a:off x="1307869" y="1267730"/>
            <a:ext cx="9576263" cy="4307950"/>
          </a:xfrm>
          <a:prstGeom prst="rect">
            <a:avLst/>
          </a:prstGeom>
          <a:solidFill>
            <a:srgbClr val="262626">
              <a:alpha val="93000"/>
            </a:srgbClr>
          </a:solidFill>
          <a:ln w="12700">
            <a:miter lim="400000"/>
          </a:ln>
        </p:spPr>
        <p:txBody>
          <a:bodyPr lIns="45719" rIns="45719"/>
          <a:lstStyle/>
          <a:p>
            <a:pPr>
              <a:defRPr>
                <a:solidFill>
                  <a:srgbClr val="FFFFFF"/>
                </a:solidFill>
              </a:defRPr>
            </a:pPr>
          </a:p>
        </p:txBody>
      </p:sp>
      <p:sp>
        <p:nvSpPr>
          <p:cNvPr id="313" name="Rectangle 105"/>
          <p:cNvSpPr/>
          <p:nvPr/>
        </p:nvSpPr>
        <p:spPr>
          <a:xfrm>
            <a:off x="1447800" y="1411614"/>
            <a:ext cx="9296401" cy="4034771"/>
          </a:xfrm>
          <a:prstGeom prst="rect">
            <a:avLst/>
          </a:prstGeom>
          <a:ln w="6350" cap="sq">
            <a:solidFill>
              <a:srgbClr val="E9E5DC"/>
            </a:solidFill>
            <a:miter/>
          </a:ln>
        </p:spPr>
        <p:txBody>
          <a:bodyPr lIns="45719" rIns="45719"/>
          <a:lstStyle/>
          <a:p>
            <a:pPr>
              <a:defRPr>
                <a:solidFill>
                  <a:srgbClr val="FFFFFF"/>
                </a:solidFill>
              </a:defRPr>
            </a:pPr>
          </a:p>
        </p:txBody>
      </p:sp>
      <p:sp>
        <p:nvSpPr>
          <p:cNvPr id="314" name="Title 1"/>
          <p:cNvSpPr txBox="1"/>
          <p:nvPr>
            <p:ph type="title"/>
          </p:nvPr>
        </p:nvSpPr>
        <p:spPr>
          <a:xfrm>
            <a:off x="1629103" y="2244830"/>
            <a:ext cx="8933796" cy="2437233"/>
          </a:xfrm>
          <a:prstGeom prst="rect">
            <a:avLst/>
          </a:prstGeom>
        </p:spPr>
        <p:txBody>
          <a:bodyPr/>
          <a:lstStyle/>
          <a:p>
            <a:pPr algn="ctr">
              <a:lnSpc>
                <a:spcPct val="83000"/>
              </a:lnSpc>
              <a:defRPr cap="all" spc="-100" sz="2200"/>
            </a:pPr>
            <a:r>
              <a:t>“What can we do as educators to encourage the ethical practice of curiosity, not just for times of uncertainty but as an everyday habit? What are we doing that inhibits curiosity? How can we pair curiosity with robust ethical practices that lead to creating, evaluating, and sharing information with integrity?”</a:t>
            </a:r>
            <a:br/>
            <a:br/>
            <a:r>
              <a:t>Fister, 2022</a:t>
            </a:r>
          </a:p>
        </p:txBody>
      </p:sp>
      <p:sp>
        <p:nvSpPr>
          <p:cNvPr id="315" name="Rectangle 107"/>
          <p:cNvSpPr/>
          <p:nvPr/>
        </p:nvSpPr>
        <p:spPr>
          <a:xfrm>
            <a:off x="5135879" y="1267729"/>
            <a:ext cx="1920241" cy="731521"/>
          </a:xfrm>
          <a:prstGeom prst="rect">
            <a:avLst/>
          </a:prstGeom>
          <a:solidFill>
            <a:schemeClr val="accent1"/>
          </a:solidFill>
          <a:ln w="12700">
            <a:miter lim="400000"/>
          </a:ln>
        </p:spPr>
        <p:txBody>
          <a:bodyPr lIns="45719" rIns="45719"/>
          <a:lstStyle/>
          <a:p>
            <a:pPr>
              <a:defRPr>
                <a:solidFill>
                  <a:srgbClr val="FFFFFF"/>
                </a:solidFill>
              </a:defRPr>
            </a:pPr>
          </a:p>
        </p:txBody>
      </p:sp>
      <p:sp>
        <p:nvSpPr>
          <p:cNvPr id="316" name="Straight Connector 109"/>
          <p:cNvSpPr/>
          <p:nvPr/>
        </p:nvSpPr>
        <p:spPr>
          <a:xfrm>
            <a:off x="5250179" y="1267729"/>
            <a:ext cx="1" cy="640081"/>
          </a:xfrm>
          <a:prstGeom prst="line">
            <a:avLst/>
          </a:prstGeom>
          <a:solidFill>
            <a:srgbClr val="FFFFFF"/>
          </a:solidFill>
          <a:ln w="6350">
            <a:solidFill>
              <a:srgbClr val="FFFFFF"/>
            </a:solidFill>
            <a:miter/>
          </a:ln>
        </p:spPr>
        <p:txBody>
          <a:bodyPr lIns="45719" rIns="45719"/>
          <a:lstStyle/>
          <a:p>
            <a:pPr/>
          </a:p>
        </p:txBody>
      </p:sp>
      <p:sp>
        <p:nvSpPr>
          <p:cNvPr id="317" name="Straight Connector 111"/>
          <p:cNvSpPr/>
          <p:nvPr/>
        </p:nvSpPr>
        <p:spPr>
          <a:xfrm>
            <a:off x="6941819" y="1267729"/>
            <a:ext cx="1" cy="640081"/>
          </a:xfrm>
          <a:prstGeom prst="line">
            <a:avLst/>
          </a:prstGeom>
          <a:solidFill>
            <a:srgbClr val="FFFFFF"/>
          </a:solidFill>
          <a:ln w="6350">
            <a:solidFill>
              <a:srgbClr val="FFFFFF"/>
            </a:solidFill>
            <a:miter/>
          </a:ln>
        </p:spPr>
        <p:txBody>
          <a:bodyPr lIns="45719" rIns="45719"/>
          <a:lstStyle/>
          <a:p>
            <a:pPr/>
          </a:p>
        </p:txBody>
      </p:sp>
      <p:sp>
        <p:nvSpPr>
          <p:cNvPr id="318" name="Straight Connector 113"/>
          <p:cNvSpPr/>
          <p:nvPr/>
        </p:nvSpPr>
        <p:spPr>
          <a:xfrm>
            <a:off x="5250179" y="1913025"/>
            <a:ext cx="1691641" cy="1"/>
          </a:xfrm>
          <a:prstGeom prst="line">
            <a:avLst/>
          </a:prstGeom>
          <a:solidFill>
            <a:srgbClr val="FFFFFF"/>
          </a:solidFill>
          <a:ln w="6350">
            <a:solidFill>
              <a:srgbClr val="FFFFFF"/>
            </a:solidFill>
            <a:miter/>
          </a:ln>
        </p:spPr>
        <p:txBody>
          <a:bodyPr lIns="45719" rIns="45719"/>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1000"/>
                                  </p:stCondLst>
                                  <p:iterate type="el" backwards="0">
                                    <p:tmAbs val="0"/>
                                  </p:iterate>
                                  <p:childTnLst>
                                    <p:set>
                                      <p:cBhvr>
                                        <p:cTn id="6" fill="hold"/>
                                        <p:tgtEl>
                                          <p:spTgt spid="314"/>
                                        </p:tgtEl>
                                        <p:attrNameLst>
                                          <p:attrName>style.visibility</p:attrName>
                                        </p:attrNameLst>
                                      </p:cBhvr>
                                      <p:to>
                                        <p:strVal val="visible"/>
                                      </p:to>
                                    </p:set>
                                    <p:animEffect filter="fade" transition="in">
                                      <p:cBhvr>
                                        <p:cTn id="7" dur="7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4"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Rectangle 26"/>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321" name="Rectangle 28"/>
          <p:cNvSpPr/>
          <p:nvPr/>
        </p:nvSpPr>
        <p:spPr>
          <a:xfrm>
            <a:off x="234695" y="237744"/>
            <a:ext cx="11722610" cy="6382512"/>
          </a:xfrm>
          <a:prstGeom prst="rect">
            <a:avLst/>
          </a:prstGeom>
          <a:solidFill>
            <a:srgbClr val="D9D9D9">
              <a:alpha val="60000"/>
            </a:srgbClr>
          </a:solidFill>
          <a:ln w="12700">
            <a:miter lim="400000"/>
          </a:ln>
        </p:spPr>
        <p:txBody>
          <a:bodyPr lIns="45719" rIns="45719"/>
          <a:lstStyle/>
          <a:p>
            <a:pPr/>
          </a:p>
        </p:txBody>
      </p:sp>
      <p:sp>
        <p:nvSpPr>
          <p:cNvPr id="322" name="Rectangle 30"/>
          <p:cNvSpPr/>
          <p:nvPr/>
        </p:nvSpPr>
        <p:spPr>
          <a:xfrm>
            <a:off x="371855" y="374903"/>
            <a:ext cx="11448290" cy="6108194"/>
          </a:xfrm>
          <a:prstGeom prst="rect">
            <a:avLst/>
          </a:prstGeom>
          <a:ln w="6350" cap="sq">
            <a:solidFill>
              <a:srgbClr val="262626"/>
            </a:solidFill>
            <a:miter/>
          </a:ln>
        </p:spPr>
        <p:txBody>
          <a:bodyPr lIns="45719" rIns="45719"/>
          <a:lstStyle/>
          <a:p>
            <a:pPr/>
          </a:p>
        </p:txBody>
      </p:sp>
      <p:sp>
        <p:nvSpPr>
          <p:cNvPr id="323" name="Title 1"/>
          <p:cNvSpPr txBox="1"/>
          <p:nvPr>
            <p:ph type="title"/>
          </p:nvPr>
        </p:nvSpPr>
        <p:spPr>
          <a:xfrm>
            <a:off x="1066800" y="642592"/>
            <a:ext cx="10058400" cy="2300633"/>
          </a:xfrm>
          <a:prstGeom prst="rect">
            <a:avLst/>
          </a:prstGeom>
        </p:spPr>
        <p:txBody>
          <a:bodyPr/>
          <a:lstStyle/>
          <a:p>
            <a:pPr algn="ctr">
              <a:defRPr b="1">
                <a:latin typeface="Gill Sans MT"/>
                <a:ea typeface="Gill Sans MT"/>
                <a:cs typeface="Gill Sans MT"/>
                <a:sym typeface="Gill Sans MT"/>
              </a:defRPr>
            </a:pPr>
            <a:r>
              <a:t>SIFT</a:t>
            </a:r>
            <a:br/>
            <a:br/>
            <a:r>
              <a:rPr b="0" sz="1700"/>
              <a:t>Created by Mike Caulfield</a:t>
            </a:r>
            <a:br>
              <a:rPr b="0" sz="1700"/>
            </a:br>
            <a:br>
              <a:rPr b="0" sz="1700"/>
            </a:br>
            <a:r>
              <a:rPr b="0" sz="1700" u="sng">
                <a:solidFill>
                  <a:srgbClr val="D0690C"/>
                </a:solidFill>
                <a:uFill>
                  <a:solidFill>
                    <a:srgbClr val="D0690C"/>
                  </a:solidFill>
                </a:uFill>
                <a:hlinkClick r:id="rId2" invalidUrl="" action="" tgtFrame="" tooltip="" history="1" highlightClick="0" endSnd="0"/>
              </a:rPr>
              <a:t>https://hapgood.us/2019/06/19/sift-the-four-moves/</a:t>
            </a:r>
          </a:p>
        </p:txBody>
      </p:sp>
      <p:grpSp>
        <p:nvGrpSpPr>
          <p:cNvPr id="340" name="Content Placeholder 2"/>
          <p:cNvGrpSpPr/>
          <p:nvPr/>
        </p:nvGrpSpPr>
        <p:grpSpPr>
          <a:xfrm>
            <a:off x="1069745" y="3393799"/>
            <a:ext cx="10052508" cy="1558140"/>
            <a:chOff x="0" y="0"/>
            <a:chExt cx="10052506" cy="1558139"/>
          </a:xfrm>
        </p:grpSpPr>
        <p:sp>
          <p:nvSpPr>
            <p:cNvPr id="324" name="Rounded Rectangle"/>
            <p:cNvSpPr/>
            <p:nvPr/>
          </p:nvSpPr>
          <p:spPr>
            <a:xfrm>
              <a:off x="0" y="0"/>
              <a:ext cx="2104013" cy="1336049"/>
            </a:xfrm>
            <a:prstGeom prst="roundRect">
              <a:avLst>
                <a:gd name="adj" fmla="val 10000"/>
              </a:avLst>
            </a:prstGeom>
            <a:solidFill>
              <a:schemeClr val="accent1"/>
            </a:solidFill>
            <a:ln w="19050" cap="flat">
              <a:solidFill>
                <a:srgbClr val="FFFFFF"/>
              </a:solidFill>
              <a:prstDash val="solid"/>
              <a:round/>
            </a:ln>
            <a:effectLst/>
          </p:spPr>
          <p:txBody>
            <a:bodyPr wrap="square" lIns="45719" tIns="45719" rIns="45719" bIns="45719" numCol="1" anchor="t">
              <a:noAutofit/>
            </a:bodyPr>
            <a:lstStyle/>
            <a:p>
              <a:pPr>
                <a:spcBef>
                  <a:spcPts val="900"/>
                </a:spcBef>
              </a:pPr>
            </a:p>
          </p:txBody>
        </p:sp>
        <p:grpSp>
          <p:nvGrpSpPr>
            <p:cNvPr id="327" name="Group"/>
            <p:cNvGrpSpPr/>
            <p:nvPr/>
          </p:nvGrpSpPr>
          <p:grpSpPr>
            <a:xfrm>
              <a:off x="233780" y="222090"/>
              <a:ext cx="2104013" cy="1336050"/>
              <a:chOff x="0" y="0"/>
              <a:chExt cx="2104012" cy="1336048"/>
            </a:xfrm>
          </p:grpSpPr>
          <p:sp>
            <p:nvSpPr>
              <p:cNvPr id="325" name="Rounded Rectangle"/>
              <p:cNvSpPr/>
              <p:nvPr/>
            </p:nvSpPr>
            <p:spPr>
              <a:xfrm>
                <a:off x="0" y="0"/>
                <a:ext cx="2104013" cy="1336049"/>
              </a:xfrm>
              <a:prstGeom prst="roundRect">
                <a:avLst>
                  <a:gd name="adj" fmla="val 10000"/>
                </a:avLst>
              </a:prstGeom>
              <a:solidFill>
                <a:srgbClr val="FFFFFF">
                  <a:alpha val="90000"/>
                </a:srgbClr>
              </a:solidFill>
              <a:ln w="12700" cap="flat">
                <a:solidFill>
                  <a:schemeClr val="accent1"/>
                </a:solidFill>
                <a:prstDash val="solid"/>
                <a:round/>
              </a:ln>
              <a:effectLst/>
            </p:spPr>
            <p:txBody>
              <a:bodyPr wrap="square" lIns="45719" tIns="45719" rIns="45719" bIns="45719" numCol="1" anchor="ctr">
                <a:noAutofit/>
              </a:bodyPr>
              <a:lstStyle/>
              <a:p>
                <a:pPr algn="ctr" defTabSz="1155700">
                  <a:lnSpc>
                    <a:spcPct val="90000"/>
                  </a:lnSpc>
                  <a:spcBef>
                    <a:spcPts val="700"/>
                  </a:spcBef>
                </a:pPr>
              </a:p>
            </p:txBody>
          </p:sp>
          <p:sp>
            <p:nvSpPr>
              <p:cNvPr id="326" name="Stop"/>
              <p:cNvSpPr txBox="1"/>
              <p:nvPr/>
            </p:nvSpPr>
            <p:spPr>
              <a:xfrm>
                <a:off x="39131" y="378463"/>
                <a:ext cx="2025750" cy="5791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9060" tIns="99060" rIns="99060" bIns="99060" numCol="1" anchor="ctr">
                <a:spAutoFit/>
              </a:bodyPr>
              <a:lstStyle>
                <a:lvl1pPr algn="ctr" defTabSz="1155700">
                  <a:lnSpc>
                    <a:spcPct val="90000"/>
                  </a:lnSpc>
                  <a:spcBef>
                    <a:spcPts val="1000"/>
                  </a:spcBef>
                  <a:defRPr sz="2600"/>
                </a:lvl1pPr>
              </a:lstStyle>
              <a:p>
                <a:pPr/>
                <a:r>
                  <a:t>Stop</a:t>
                </a:r>
              </a:p>
            </p:txBody>
          </p:sp>
        </p:grpSp>
        <p:sp>
          <p:nvSpPr>
            <p:cNvPr id="328" name="Rounded Rectangle"/>
            <p:cNvSpPr/>
            <p:nvPr/>
          </p:nvSpPr>
          <p:spPr>
            <a:xfrm>
              <a:off x="2571572" y="0"/>
              <a:ext cx="2104013" cy="1336049"/>
            </a:xfrm>
            <a:prstGeom prst="roundRect">
              <a:avLst>
                <a:gd name="adj" fmla="val 10000"/>
              </a:avLst>
            </a:prstGeom>
            <a:solidFill>
              <a:schemeClr val="accent1"/>
            </a:solidFill>
            <a:ln w="19050" cap="flat">
              <a:solidFill>
                <a:srgbClr val="FFFFFF"/>
              </a:solidFill>
              <a:prstDash val="solid"/>
              <a:round/>
            </a:ln>
            <a:effectLst/>
          </p:spPr>
          <p:txBody>
            <a:bodyPr wrap="square" lIns="45719" tIns="45719" rIns="45719" bIns="45719" numCol="1" anchor="t">
              <a:noAutofit/>
            </a:bodyPr>
            <a:lstStyle/>
            <a:p>
              <a:pPr>
                <a:spcBef>
                  <a:spcPts val="900"/>
                </a:spcBef>
              </a:pPr>
            </a:p>
          </p:txBody>
        </p:sp>
        <p:grpSp>
          <p:nvGrpSpPr>
            <p:cNvPr id="331" name="Group"/>
            <p:cNvGrpSpPr/>
            <p:nvPr/>
          </p:nvGrpSpPr>
          <p:grpSpPr>
            <a:xfrm>
              <a:off x="2805350" y="222090"/>
              <a:ext cx="2104014" cy="1336050"/>
              <a:chOff x="0" y="0"/>
              <a:chExt cx="2104012" cy="1336048"/>
            </a:xfrm>
          </p:grpSpPr>
          <p:sp>
            <p:nvSpPr>
              <p:cNvPr id="329" name="Rounded Rectangle"/>
              <p:cNvSpPr/>
              <p:nvPr/>
            </p:nvSpPr>
            <p:spPr>
              <a:xfrm>
                <a:off x="0" y="0"/>
                <a:ext cx="2104013" cy="1336049"/>
              </a:xfrm>
              <a:prstGeom prst="roundRect">
                <a:avLst>
                  <a:gd name="adj" fmla="val 10000"/>
                </a:avLst>
              </a:prstGeom>
              <a:solidFill>
                <a:srgbClr val="FFFFFF">
                  <a:alpha val="90000"/>
                </a:srgbClr>
              </a:solidFill>
              <a:ln w="12700" cap="flat">
                <a:solidFill>
                  <a:schemeClr val="accent1"/>
                </a:solidFill>
                <a:prstDash val="solid"/>
                <a:round/>
              </a:ln>
              <a:effectLst/>
            </p:spPr>
            <p:txBody>
              <a:bodyPr wrap="square" lIns="45719" tIns="45719" rIns="45719" bIns="45719" numCol="1" anchor="ctr">
                <a:noAutofit/>
              </a:bodyPr>
              <a:lstStyle/>
              <a:p>
                <a:pPr algn="ctr" defTabSz="1155700">
                  <a:lnSpc>
                    <a:spcPct val="90000"/>
                  </a:lnSpc>
                  <a:spcBef>
                    <a:spcPts val="700"/>
                  </a:spcBef>
                </a:pPr>
              </a:p>
            </p:txBody>
          </p:sp>
          <p:sp>
            <p:nvSpPr>
              <p:cNvPr id="330" name="Investigate the Source"/>
              <p:cNvSpPr txBox="1"/>
              <p:nvPr/>
            </p:nvSpPr>
            <p:spPr>
              <a:xfrm>
                <a:off x="39131" y="207014"/>
                <a:ext cx="2025749" cy="9220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9060" tIns="99060" rIns="99060" bIns="99060" numCol="1" anchor="ctr">
                <a:spAutoFit/>
              </a:bodyPr>
              <a:lstStyle>
                <a:lvl1pPr algn="ctr" defTabSz="1155700">
                  <a:lnSpc>
                    <a:spcPct val="90000"/>
                  </a:lnSpc>
                  <a:spcBef>
                    <a:spcPts val="1000"/>
                  </a:spcBef>
                  <a:defRPr sz="2600"/>
                </a:lvl1pPr>
              </a:lstStyle>
              <a:p>
                <a:pPr/>
                <a:r>
                  <a:t>Investigate the Source</a:t>
                </a:r>
              </a:p>
            </p:txBody>
          </p:sp>
        </p:grpSp>
        <p:sp>
          <p:nvSpPr>
            <p:cNvPr id="332" name="Rounded Rectangle"/>
            <p:cNvSpPr/>
            <p:nvPr/>
          </p:nvSpPr>
          <p:spPr>
            <a:xfrm>
              <a:off x="5143142" y="0"/>
              <a:ext cx="2104014" cy="1336049"/>
            </a:xfrm>
            <a:prstGeom prst="roundRect">
              <a:avLst>
                <a:gd name="adj" fmla="val 10000"/>
              </a:avLst>
            </a:prstGeom>
            <a:solidFill>
              <a:schemeClr val="accent1"/>
            </a:solidFill>
            <a:ln w="19050" cap="flat">
              <a:solidFill>
                <a:srgbClr val="FFFFFF"/>
              </a:solidFill>
              <a:prstDash val="solid"/>
              <a:round/>
            </a:ln>
            <a:effectLst/>
          </p:spPr>
          <p:txBody>
            <a:bodyPr wrap="square" lIns="45719" tIns="45719" rIns="45719" bIns="45719" numCol="1" anchor="t">
              <a:noAutofit/>
            </a:bodyPr>
            <a:lstStyle/>
            <a:p>
              <a:pPr>
                <a:spcBef>
                  <a:spcPts val="900"/>
                </a:spcBef>
              </a:pPr>
            </a:p>
          </p:txBody>
        </p:sp>
        <p:grpSp>
          <p:nvGrpSpPr>
            <p:cNvPr id="335" name="Group"/>
            <p:cNvGrpSpPr/>
            <p:nvPr/>
          </p:nvGrpSpPr>
          <p:grpSpPr>
            <a:xfrm>
              <a:off x="5376922" y="222090"/>
              <a:ext cx="2104013" cy="1336050"/>
              <a:chOff x="0" y="0"/>
              <a:chExt cx="2104012" cy="1336048"/>
            </a:xfrm>
          </p:grpSpPr>
          <p:sp>
            <p:nvSpPr>
              <p:cNvPr id="333" name="Rounded Rectangle"/>
              <p:cNvSpPr/>
              <p:nvPr/>
            </p:nvSpPr>
            <p:spPr>
              <a:xfrm>
                <a:off x="0" y="0"/>
                <a:ext cx="2104013" cy="1336049"/>
              </a:xfrm>
              <a:prstGeom prst="roundRect">
                <a:avLst>
                  <a:gd name="adj" fmla="val 10000"/>
                </a:avLst>
              </a:prstGeom>
              <a:solidFill>
                <a:srgbClr val="FFFFFF">
                  <a:alpha val="90000"/>
                </a:srgbClr>
              </a:solidFill>
              <a:ln w="12700" cap="flat">
                <a:solidFill>
                  <a:schemeClr val="accent1"/>
                </a:solidFill>
                <a:prstDash val="solid"/>
                <a:round/>
              </a:ln>
              <a:effectLst/>
            </p:spPr>
            <p:txBody>
              <a:bodyPr wrap="square" lIns="45719" tIns="45719" rIns="45719" bIns="45719" numCol="1" anchor="ctr">
                <a:noAutofit/>
              </a:bodyPr>
              <a:lstStyle/>
              <a:p>
                <a:pPr algn="ctr" defTabSz="1155700">
                  <a:lnSpc>
                    <a:spcPct val="90000"/>
                  </a:lnSpc>
                  <a:spcBef>
                    <a:spcPts val="700"/>
                  </a:spcBef>
                </a:pPr>
              </a:p>
            </p:txBody>
          </p:sp>
          <p:sp>
            <p:nvSpPr>
              <p:cNvPr id="334" name="Find Better Coverage"/>
              <p:cNvSpPr txBox="1"/>
              <p:nvPr/>
            </p:nvSpPr>
            <p:spPr>
              <a:xfrm>
                <a:off x="39131" y="207014"/>
                <a:ext cx="2025749" cy="9220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9060" tIns="99060" rIns="99060" bIns="99060" numCol="1" anchor="ctr">
                <a:spAutoFit/>
              </a:bodyPr>
              <a:lstStyle>
                <a:lvl1pPr algn="ctr" defTabSz="1155700">
                  <a:lnSpc>
                    <a:spcPct val="90000"/>
                  </a:lnSpc>
                  <a:spcBef>
                    <a:spcPts val="1000"/>
                  </a:spcBef>
                  <a:defRPr sz="2600"/>
                </a:lvl1pPr>
              </a:lstStyle>
              <a:p>
                <a:pPr/>
                <a:r>
                  <a:t>Find Better Coverage</a:t>
                </a:r>
              </a:p>
            </p:txBody>
          </p:sp>
        </p:grpSp>
        <p:sp>
          <p:nvSpPr>
            <p:cNvPr id="336" name="Rounded Rectangle"/>
            <p:cNvSpPr/>
            <p:nvPr/>
          </p:nvSpPr>
          <p:spPr>
            <a:xfrm>
              <a:off x="7714714" y="0"/>
              <a:ext cx="2104013" cy="1336049"/>
            </a:xfrm>
            <a:prstGeom prst="roundRect">
              <a:avLst>
                <a:gd name="adj" fmla="val 10000"/>
              </a:avLst>
            </a:prstGeom>
            <a:solidFill>
              <a:schemeClr val="accent1"/>
            </a:solidFill>
            <a:ln w="19050" cap="flat">
              <a:solidFill>
                <a:srgbClr val="FFFFFF"/>
              </a:solidFill>
              <a:prstDash val="solid"/>
              <a:round/>
            </a:ln>
            <a:effectLst/>
          </p:spPr>
          <p:txBody>
            <a:bodyPr wrap="square" lIns="45719" tIns="45719" rIns="45719" bIns="45719" numCol="1" anchor="t">
              <a:noAutofit/>
            </a:bodyPr>
            <a:lstStyle/>
            <a:p>
              <a:pPr>
                <a:spcBef>
                  <a:spcPts val="900"/>
                </a:spcBef>
              </a:pPr>
            </a:p>
          </p:txBody>
        </p:sp>
        <p:grpSp>
          <p:nvGrpSpPr>
            <p:cNvPr id="339" name="Group"/>
            <p:cNvGrpSpPr/>
            <p:nvPr/>
          </p:nvGrpSpPr>
          <p:grpSpPr>
            <a:xfrm>
              <a:off x="7948494" y="222090"/>
              <a:ext cx="2104013" cy="1336050"/>
              <a:chOff x="0" y="0"/>
              <a:chExt cx="2104012" cy="1336048"/>
            </a:xfrm>
          </p:grpSpPr>
          <p:sp>
            <p:nvSpPr>
              <p:cNvPr id="337" name="Rounded Rectangle"/>
              <p:cNvSpPr/>
              <p:nvPr/>
            </p:nvSpPr>
            <p:spPr>
              <a:xfrm>
                <a:off x="0" y="0"/>
                <a:ext cx="2104013" cy="1336049"/>
              </a:xfrm>
              <a:prstGeom prst="roundRect">
                <a:avLst>
                  <a:gd name="adj" fmla="val 10000"/>
                </a:avLst>
              </a:prstGeom>
              <a:solidFill>
                <a:srgbClr val="FFFFFF">
                  <a:alpha val="90000"/>
                </a:srgbClr>
              </a:solidFill>
              <a:ln w="12700" cap="flat">
                <a:solidFill>
                  <a:schemeClr val="accent1"/>
                </a:solidFill>
                <a:prstDash val="solid"/>
                <a:round/>
              </a:ln>
              <a:effectLst/>
            </p:spPr>
            <p:txBody>
              <a:bodyPr wrap="square" lIns="45719" tIns="45719" rIns="45719" bIns="45719" numCol="1" anchor="ctr">
                <a:noAutofit/>
              </a:bodyPr>
              <a:lstStyle/>
              <a:p>
                <a:pPr algn="ctr" defTabSz="1155700">
                  <a:lnSpc>
                    <a:spcPct val="90000"/>
                  </a:lnSpc>
                  <a:spcBef>
                    <a:spcPts val="700"/>
                  </a:spcBef>
                </a:pPr>
              </a:p>
            </p:txBody>
          </p:sp>
          <p:sp>
            <p:nvSpPr>
              <p:cNvPr id="338" name="Trace Claims, Quotes, and Media"/>
              <p:cNvSpPr txBox="1"/>
              <p:nvPr/>
            </p:nvSpPr>
            <p:spPr>
              <a:xfrm>
                <a:off x="39131" y="35563"/>
                <a:ext cx="2025749" cy="12649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9060" tIns="99060" rIns="99060" bIns="99060" numCol="1" anchor="ctr">
                <a:spAutoFit/>
              </a:bodyPr>
              <a:lstStyle>
                <a:lvl1pPr algn="ctr" defTabSz="1155700">
                  <a:lnSpc>
                    <a:spcPct val="90000"/>
                  </a:lnSpc>
                  <a:spcBef>
                    <a:spcPts val="1000"/>
                  </a:spcBef>
                  <a:defRPr sz="2600"/>
                </a:lvl1pPr>
              </a:lstStyle>
              <a:p>
                <a:pPr/>
                <a:r>
                  <a:t>Trace Claims, Quotes, and Media</a:t>
                </a:r>
              </a:p>
            </p:txBody>
          </p:sp>
        </p:grpSp>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Rectangle 14"/>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p>
        </p:txBody>
      </p:sp>
      <p:sp>
        <p:nvSpPr>
          <p:cNvPr id="343" name="Rectangle 16"/>
          <p:cNvSpPr/>
          <p:nvPr/>
        </p:nvSpPr>
        <p:spPr>
          <a:xfrm>
            <a:off x="1307869" y="1267730"/>
            <a:ext cx="9576263" cy="4307950"/>
          </a:xfrm>
          <a:prstGeom prst="rect">
            <a:avLst/>
          </a:prstGeom>
          <a:solidFill>
            <a:srgbClr val="FFFFFF"/>
          </a:solidFill>
          <a:ln w="12700">
            <a:miter lim="400000"/>
          </a:ln>
          <a:effectLst>
            <a:outerShdw sx="100000" sy="100000" kx="0" ky="0" algn="b" rotWithShape="0" blurRad="50800" dist="0" dir="0">
              <a:srgbClr val="000000">
                <a:alpha val="66000"/>
              </a:srgbClr>
            </a:outerShdw>
          </a:effectLst>
        </p:spPr>
        <p:txBody>
          <a:bodyPr lIns="45719" rIns="45719"/>
          <a:lstStyle/>
          <a:p>
            <a:pPr/>
          </a:p>
        </p:txBody>
      </p:sp>
      <p:sp>
        <p:nvSpPr>
          <p:cNvPr id="344" name="Rectangle 18"/>
          <p:cNvSpPr/>
          <p:nvPr/>
        </p:nvSpPr>
        <p:spPr>
          <a:xfrm>
            <a:off x="1447800" y="1411614"/>
            <a:ext cx="9296401" cy="4034771"/>
          </a:xfrm>
          <a:prstGeom prst="rect">
            <a:avLst/>
          </a:prstGeom>
          <a:ln w="6350" cap="sq">
            <a:solidFill>
              <a:srgbClr val="404040"/>
            </a:solidFill>
            <a:miter/>
          </a:ln>
        </p:spPr>
        <p:txBody>
          <a:bodyPr lIns="45719" rIns="45719"/>
          <a:lstStyle/>
          <a:p>
            <a:pPr/>
          </a:p>
        </p:txBody>
      </p:sp>
      <p:sp>
        <p:nvSpPr>
          <p:cNvPr id="345" name="Rectangle 20"/>
          <p:cNvSpPr/>
          <p:nvPr/>
        </p:nvSpPr>
        <p:spPr>
          <a:xfrm>
            <a:off x="5135879" y="1267729"/>
            <a:ext cx="1920241" cy="731521"/>
          </a:xfrm>
          <a:prstGeom prst="rect">
            <a:avLst/>
          </a:prstGeom>
          <a:solidFill>
            <a:schemeClr val="accent1"/>
          </a:solidFill>
          <a:ln w="12700">
            <a:miter lim="400000"/>
          </a:ln>
        </p:spPr>
        <p:txBody>
          <a:bodyPr lIns="45719" rIns="45719"/>
          <a:lstStyle/>
          <a:p>
            <a:pPr/>
          </a:p>
        </p:txBody>
      </p:sp>
      <p:grpSp>
        <p:nvGrpSpPr>
          <p:cNvPr id="349" name="Group 22"/>
          <p:cNvGrpSpPr/>
          <p:nvPr/>
        </p:nvGrpSpPr>
        <p:grpSpPr>
          <a:xfrm>
            <a:off x="5250179" y="1267729"/>
            <a:ext cx="1691641" cy="615935"/>
            <a:chOff x="0" y="0"/>
            <a:chExt cx="1691640" cy="615934"/>
          </a:xfrm>
        </p:grpSpPr>
        <p:sp>
          <p:nvSpPr>
            <p:cNvPr id="346" name="Straight Connector 23"/>
            <p:cNvSpPr/>
            <p:nvPr/>
          </p:nvSpPr>
          <p:spPr>
            <a:xfrm flipH="1">
              <a:off x="-1"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347" name="Straight Connector 24"/>
            <p:cNvSpPr/>
            <p:nvPr/>
          </p:nvSpPr>
          <p:spPr>
            <a:xfrm>
              <a:off x="1691639"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348" name="Straight Connector 25"/>
            <p:cNvSpPr/>
            <p:nvPr/>
          </p:nvSpPr>
          <p:spPr>
            <a:xfrm>
              <a:off x="0" y="615934"/>
              <a:ext cx="1691641" cy="1"/>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350" name="Rectangle 27"/>
          <p:cNvSpPr/>
          <p:nvPr/>
        </p:nvSpPr>
        <p:spPr>
          <a:xfrm>
            <a:off x="0" y="-1"/>
            <a:ext cx="12192000" cy="6858001"/>
          </a:xfrm>
          <a:prstGeom prst="rect">
            <a:avLst/>
          </a:prstGeom>
          <a:solidFill>
            <a:srgbClr val="404040"/>
          </a:solidFill>
          <a:ln w="12700">
            <a:miter lim="400000"/>
          </a:ln>
        </p:spPr>
        <p:txBody>
          <a:bodyPr lIns="45719" rIns="45719" anchor="ctr"/>
          <a:lstStyle/>
          <a:p>
            <a:pPr algn="ctr">
              <a:defRPr>
                <a:solidFill>
                  <a:srgbClr val="FFFFFF"/>
                </a:solidFill>
              </a:defRPr>
            </a:pPr>
          </a:p>
        </p:txBody>
      </p:sp>
      <p:pic>
        <p:nvPicPr>
          <p:cNvPr id="351" name="Content Placeholder 7" descr="Content Placeholder 7"/>
          <p:cNvPicPr>
            <a:picLocks noChangeAspect="1"/>
          </p:cNvPicPr>
          <p:nvPr/>
        </p:nvPicPr>
        <p:blipFill>
          <a:blip r:embed="rId2">
            <a:extLst/>
          </a:blip>
          <a:stretch>
            <a:fillRect/>
          </a:stretch>
        </p:blipFill>
        <p:spPr>
          <a:xfrm>
            <a:off x="1515385" y="643467"/>
            <a:ext cx="3386961" cy="3447289"/>
          </a:xfrm>
          <a:prstGeom prst="rect">
            <a:avLst/>
          </a:prstGeom>
          <a:ln w="12700">
            <a:miter lim="400000"/>
          </a:ln>
        </p:spPr>
      </p:pic>
      <p:pic>
        <p:nvPicPr>
          <p:cNvPr id="352" name="Content Placeholder 9" descr="Content Placeholder 9"/>
          <p:cNvPicPr>
            <a:picLocks noChangeAspect="1"/>
          </p:cNvPicPr>
          <p:nvPr/>
        </p:nvPicPr>
        <p:blipFill>
          <a:blip r:embed="rId3">
            <a:extLst/>
          </a:blip>
          <a:stretch>
            <a:fillRect/>
          </a:stretch>
        </p:blipFill>
        <p:spPr>
          <a:xfrm>
            <a:off x="6723413" y="644074"/>
            <a:ext cx="4519439" cy="3446073"/>
          </a:xfrm>
          <a:prstGeom prst="rect">
            <a:avLst/>
          </a:prstGeom>
          <a:ln w="12700">
            <a:miter lim="400000"/>
          </a:ln>
        </p:spPr>
      </p:pic>
      <p:sp>
        <p:nvSpPr>
          <p:cNvPr id="353" name="Rectangle 29"/>
          <p:cNvSpPr/>
          <p:nvPr/>
        </p:nvSpPr>
        <p:spPr>
          <a:xfrm>
            <a:off x="0" y="4606118"/>
            <a:ext cx="12192000" cy="2251882"/>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354" name="Rectangle 31"/>
          <p:cNvSpPr/>
          <p:nvPr/>
        </p:nvSpPr>
        <p:spPr>
          <a:xfrm>
            <a:off x="0" y="4530073"/>
            <a:ext cx="12192000" cy="2327926"/>
          </a:xfrm>
          <a:prstGeom prst="rect">
            <a:avLst/>
          </a:prstGeom>
          <a:solidFill>
            <a:srgbClr val="FFFFFF"/>
          </a:solidFill>
          <a:ln w="12700">
            <a:miter lim="400000"/>
          </a:ln>
        </p:spPr>
        <p:txBody>
          <a:bodyPr lIns="45719" rIns="45719"/>
          <a:lstStyle/>
          <a:p>
            <a:pPr/>
          </a:p>
        </p:txBody>
      </p:sp>
      <p:sp>
        <p:nvSpPr>
          <p:cNvPr id="355" name="Rectangle 33"/>
          <p:cNvSpPr/>
          <p:nvPr/>
        </p:nvSpPr>
        <p:spPr>
          <a:xfrm>
            <a:off x="166115" y="4692767"/>
            <a:ext cx="11859770" cy="2002536"/>
          </a:xfrm>
          <a:prstGeom prst="rect">
            <a:avLst/>
          </a:prstGeom>
          <a:ln w="6350" cap="sq">
            <a:solidFill>
              <a:srgbClr val="000000"/>
            </a:solidFill>
            <a:miter/>
          </a:ln>
        </p:spPr>
        <p:txBody>
          <a:bodyPr lIns="45719" rIns="45719"/>
          <a:lstStyle/>
          <a:p>
            <a:pPr/>
          </a:p>
        </p:txBody>
      </p:sp>
      <p:sp>
        <p:nvSpPr>
          <p:cNvPr id="356" name="Title 3"/>
          <p:cNvSpPr txBox="1"/>
          <p:nvPr>
            <p:ph type="title"/>
          </p:nvPr>
        </p:nvSpPr>
        <p:spPr>
          <a:xfrm>
            <a:off x="372722" y="4956810"/>
            <a:ext cx="11439416" cy="897441"/>
          </a:xfrm>
          <a:prstGeom prst="rect">
            <a:avLst/>
          </a:prstGeom>
        </p:spPr>
        <p:txBody>
          <a:bodyPr/>
          <a:lstStyle>
            <a:lvl1pPr algn="ctr" defTabSz="896111">
              <a:lnSpc>
                <a:spcPct val="83000"/>
              </a:lnSpc>
              <a:defRPr spc="-98" sz="3038">
                <a:solidFill>
                  <a:srgbClr val="000000"/>
                </a:solidFill>
                <a:latin typeface="Gill Sans MT"/>
                <a:ea typeface="Gill Sans MT"/>
                <a:cs typeface="Gill Sans MT"/>
                <a:sym typeface="Gill Sans MT"/>
              </a:defRPr>
            </a:lvl1pPr>
          </a:lstStyle>
          <a:p>
            <a:pPr/>
            <a:r>
              <a:t>Caulfield, M. (June 10, 2022) 8:44 am. Twitter. Retrieved from https://bit.ly/3pnli38</a:t>
            </a:r>
          </a:p>
        </p:txBody>
      </p:sp>
      <p:sp>
        <p:nvSpPr>
          <p:cNvPr id="357" name="Straight Connector 35"/>
          <p:cNvSpPr/>
          <p:nvPr/>
        </p:nvSpPr>
        <p:spPr>
          <a:xfrm>
            <a:off x="6096000" y="1493532"/>
            <a:ext cx="0" cy="1747158"/>
          </a:xfrm>
          <a:prstGeom prst="line">
            <a:avLst/>
          </a:prstGeom>
          <a:ln w="12700">
            <a:solidFill>
              <a:srgbClr val="FFFFFF"/>
            </a:solidFill>
          </a:ln>
        </p:spPr>
        <p:txBody>
          <a:bodyPr lIns="45719" rIns="45719"/>
          <a:lstStyle/>
          <a:p>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Rectangle 10"/>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360" name="Rectangle 12"/>
          <p:cNvSpPr/>
          <p:nvPr/>
        </p:nvSpPr>
        <p:spPr>
          <a:xfrm>
            <a:off x="1307869" y="1267730"/>
            <a:ext cx="9576263" cy="4307950"/>
          </a:xfrm>
          <a:prstGeom prst="rect">
            <a:avLst/>
          </a:prstGeom>
          <a:solidFill>
            <a:srgbClr val="000000"/>
          </a:solidFill>
          <a:ln w="12700">
            <a:miter lim="400000"/>
          </a:ln>
          <a:effectLst>
            <a:outerShdw sx="100000" sy="100000" kx="0" ky="0" algn="b" rotWithShape="0" blurRad="50800" dist="0" dir="0">
              <a:srgbClr val="000000">
                <a:alpha val="66000"/>
              </a:srgbClr>
            </a:outerShdw>
          </a:effectLst>
        </p:spPr>
        <p:txBody>
          <a:bodyPr lIns="45719" rIns="45719"/>
          <a:lstStyle/>
          <a:p>
            <a:pPr>
              <a:defRPr>
                <a:solidFill>
                  <a:srgbClr val="FFFFFF"/>
                </a:solidFill>
              </a:defRPr>
            </a:pPr>
          </a:p>
        </p:txBody>
      </p:sp>
      <p:sp>
        <p:nvSpPr>
          <p:cNvPr id="361" name="Rectangle 14"/>
          <p:cNvSpPr/>
          <p:nvPr/>
        </p:nvSpPr>
        <p:spPr>
          <a:xfrm>
            <a:off x="1447800" y="1411614"/>
            <a:ext cx="9296401" cy="4034771"/>
          </a:xfrm>
          <a:prstGeom prst="rect">
            <a:avLst/>
          </a:prstGeom>
          <a:ln w="6350" cap="sq">
            <a:solidFill>
              <a:srgbClr val="FFFFFF"/>
            </a:solidFill>
            <a:miter/>
          </a:ln>
        </p:spPr>
        <p:txBody>
          <a:bodyPr lIns="45719" rIns="45719"/>
          <a:lstStyle/>
          <a:p>
            <a:pPr>
              <a:defRPr>
                <a:solidFill>
                  <a:srgbClr val="FFFFFF"/>
                </a:solidFill>
              </a:defRPr>
            </a:pPr>
          </a:p>
        </p:txBody>
      </p:sp>
      <p:sp>
        <p:nvSpPr>
          <p:cNvPr id="362" name="Rectangle 16"/>
          <p:cNvSpPr/>
          <p:nvPr/>
        </p:nvSpPr>
        <p:spPr>
          <a:xfrm>
            <a:off x="5135879" y="1267729"/>
            <a:ext cx="1920241" cy="731521"/>
          </a:xfrm>
          <a:prstGeom prst="rect">
            <a:avLst/>
          </a:prstGeom>
          <a:solidFill>
            <a:schemeClr val="accent1"/>
          </a:solidFill>
          <a:ln w="12700">
            <a:miter lim="400000"/>
          </a:ln>
        </p:spPr>
        <p:txBody>
          <a:bodyPr lIns="45719" rIns="45719"/>
          <a:lstStyle/>
          <a:p>
            <a:pPr>
              <a:defRPr>
                <a:solidFill>
                  <a:srgbClr val="FFFFFF"/>
                </a:solidFill>
              </a:defRPr>
            </a:pPr>
          </a:p>
        </p:txBody>
      </p:sp>
      <p:grpSp>
        <p:nvGrpSpPr>
          <p:cNvPr id="366" name="Group 18"/>
          <p:cNvGrpSpPr/>
          <p:nvPr/>
        </p:nvGrpSpPr>
        <p:grpSpPr>
          <a:xfrm>
            <a:off x="5250179" y="1267729"/>
            <a:ext cx="1691641" cy="615935"/>
            <a:chOff x="0" y="0"/>
            <a:chExt cx="1691640" cy="615934"/>
          </a:xfrm>
        </p:grpSpPr>
        <p:sp>
          <p:nvSpPr>
            <p:cNvPr id="363" name="Straight Connector 19"/>
            <p:cNvSpPr/>
            <p:nvPr/>
          </p:nvSpPr>
          <p:spPr>
            <a:xfrm flipH="1">
              <a:off x="-1"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364" name="Straight Connector 20"/>
            <p:cNvSpPr/>
            <p:nvPr/>
          </p:nvSpPr>
          <p:spPr>
            <a:xfrm>
              <a:off x="1691639"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365" name="Straight Connector 21"/>
            <p:cNvSpPr/>
            <p:nvPr/>
          </p:nvSpPr>
          <p:spPr>
            <a:xfrm>
              <a:off x="0" y="615934"/>
              <a:ext cx="1691641" cy="1"/>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367" name="Rectangle 23"/>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368" name="Rectangle 25"/>
          <p:cNvSpPr/>
          <p:nvPr/>
        </p:nvSpPr>
        <p:spPr>
          <a:xfrm>
            <a:off x="0" y="0"/>
            <a:ext cx="12192000" cy="6858000"/>
          </a:xfrm>
          <a:prstGeom prst="rect">
            <a:avLst/>
          </a:prstGeom>
          <a:solidFill>
            <a:srgbClr val="000000"/>
          </a:solidFill>
          <a:ln w="12700">
            <a:miter lim="400000"/>
          </a:ln>
        </p:spPr>
        <p:txBody>
          <a:bodyPr lIns="45719" rIns="45719" anchor="ctr"/>
          <a:lstStyle/>
          <a:p>
            <a:pPr algn="ctr">
              <a:defRPr>
                <a:solidFill>
                  <a:srgbClr val="FFFFFF"/>
                </a:solidFill>
              </a:defRPr>
            </a:pPr>
          </a:p>
        </p:txBody>
      </p:sp>
      <p:pic>
        <p:nvPicPr>
          <p:cNvPr id="369" name="Picture 6" descr="Picture 6"/>
          <p:cNvPicPr>
            <a:picLocks noChangeAspect="1"/>
          </p:cNvPicPr>
          <p:nvPr/>
        </p:nvPicPr>
        <p:blipFill>
          <a:blip r:embed="rId2">
            <a:alphaModFix amt="45000"/>
            <a:extLst/>
          </a:blip>
          <a:srcRect l="14298" t="0" r="17699" b="0"/>
          <a:stretch>
            <a:fillRect/>
          </a:stretch>
        </p:blipFill>
        <p:spPr>
          <a:xfrm>
            <a:off x="19" y="10"/>
            <a:ext cx="12191981" cy="6857922"/>
          </a:xfrm>
          <a:prstGeom prst="rect">
            <a:avLst/>
          </a:prstGeom>
          <a:ln w="12700">
            <a:miter lim="400000"/>
          </a:ln>
        </p:spPr>
      </p:pic>
      <p:sp>
        <p:nvSpPr>
          <p:cNvPr id="370" name="Rectangle 27"/>
          <p:cNvSpPr/>
          <p:nvPr/>
        </p:nvSpPr>
        <p:spPr>
          <a:xfrm>
            <a:off x="1307869" y="1267730"/>
            <a:ext cx="9576263" cy="4307950"/>
          </a:xfrm>
          <a:prstGeom prst="rect">
            <a:avLst/>
          </a:prstGeom>
          <a:ln cap="sq">
            <a:solidFill>
              <a:srgbClr val="FFFFFF"/>
            </a:solidFill>
            <a:miter/>
          </a:ln>
        </p:spPr>
        <p:txBody>
          <a:bodyPr lIns="45719" rIns="45719"/>
          <a:lstStyle/>
          <a:p>
            <a:pPr>
              <a:defRPr>
                <a:solidFill>
                  <a:srgbClr val="FFFFFF"/>
                </a:solidFill>
              </a:defRPr>
            </a:pPr>
          </a:p>
        </p:txBody>
      </p:sp>
      <p:sp>
        <p:nvSpPr>
          <p:cNvPr id="371" name="Title 4"/>
          <p:cNvSpPr txBox="1"/>
          <p:nvPr>
            <p:ph type="title"/>
          </p:nvPr>
        </p:nvSpPr>
        <p:spPr>
          <a:xfrm>
            <a:off x="1769532" y="2091263"/>
            <a:ext cx="8652938" cy="2461505"/>
          </a:xfrm>
          <a:prstGeom prst="rect">
            <a:avLst/>
          </a:prstGeom>
        </p:spPr>
        <p:txBody>
          <a:bodyPr/>
          <a:lstStyle>
            <a:lvl1pPr algn="ctr">
              <a:lnSpc>
                <a:spcPct val="83000"/>
              </a:lnSpc>
              <a:defRPr cap="all" spc="-100" sz="6800">
                <a:latin typeface="Gill Sans MT"/>
                <a:ea typeface="Gill Sans MT"/>
                <a:cs typeface="Gill Sans MT"/>
                <a:sym typeface="Gill Sans MT"/>
              </a:defRPr>
            </a:lvl1pPr>
          </a:lstStyle>
          <a:p>
            <a:pPr/>
            <a:r>
              <a:t>Real Vs Fake is a False Dichotomy</a:t>
            </a:r>
          </a:p>
        </p:txBody>
      </p:sp>
      <p:sp>
        <p:nvSpPr>
          <p:cNvPr id="372" name="Rectangle 29"/>
          <p:cNvSpPr/>
          <p:nvPr/>
        </p:nvSpPr>
        <p:spPr>
          <a:xfrm>
            <a:off x="1447800" y="1411614"/>
            <a:ext cx="9296401" cy="4034771"/>
          </a:xfrm>
          <a:prstGeom prst="rect">
            <a:avLst/>
          </a:prstGeom>
          <a:ln cap="sq">
            <a:solidFill>
              <a:srgbClr val="FFFFFF">
                <a:alpha val="80000"/>
              </a:srgbClr>
            </a:solidFill>
            <a:miter/>
          </a:ln>
        </p:spPr>
        <p:txBody>
          <a:bodyPr lIns="45719" rIns="45719"/>
          <a:lstStyle/>
          <a:p>
            <a:pPr>
              <a:defRPr>
                <a:solidFill>
                  <a:srgbClr val="FFFFFF"/>
                </a:solidFill>
              </a:defRPr>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Rectangle 3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375" name="Rectangle 39"/>
          <p:cNvSpPr/>
          <p:nvPr/>
        </p:nvSpPr>
        <p:spPr>
          <a:xfrm>
            <a:off x="1307869" y="1267730"/>
            <a:ext cx="9576263" cy="4307950"/>
          </a:xfrm>
          <a:prstGeom prst="rect">
            <a:avLst/>
          </a:prstGeom>
          <a:solidFill>
            <a:srgbClr val="000000"/>
          </a:solidFill>
          <a:ln w="12700">
            <a:miter lim="400000"/>
          </a:ln>
          <a:effectLst>
            <a:outerShdw sx="100000" sy="100000" kx="0" ky="0" algn="b" rotWithShape="0" blurRad="50800" dist="0" dir="0">
              <a:srgbClr val="000000">
                <a:alpha val="66000"/>
              </a:srgbClr>
            </a:outerShdw>
          </a:effectLst>
        </p:spPr>
        <p:txBody>
          <a:bodyPr lIns="45719" rIns="45719"/>
          <a:lstStyle/>
          <a:p>
            <a:pPr>
              <a:defRPr>
                <a:solidFill>
                  <a:srgbClr val="FFFFFF"/>
                </a:solidFill>
              </a:defRPr>
            </a:pPr>
          </a:p>
        </p:txBody>
      </p:sp>
      <p:sp>
        <p:nvSpPr>
          <p:cNvPr id="376" name="Rectangle 41"/>
          <p:cNvSpPr/>
          <p:nvPr/>
        </p:nvSpPr>
        <p:spPr>
          <a:xfrm>
            <a:off x="1447800" y="1411614"/>
            <a:ext cx="9296401" cy="4034771"/>
          </a:xfrm>
          <a:prstGeom prst="rect">
            <a:avLst/>
          </a:prstGeom>
          <a:ln w="6350" cap="sq">
            <a:solidFill>
              <a:srgbClr val="FFFFFF"/>
            </a:solidFill>
            <a:miter/>
          </a:ln>
        </p:spPr>
        <p:txBody>
          <a:bodyPr lIns="45719" rIns="45719"/>
          <a:lstStyle/>
          <a:p>
            <a:pPr>
              <a:defRPr>
                <a:solidFill>
                  <a:srgbClr val="FFFFFF"/>
                </a:solidFill>
              </a:defRPr>
            </a:pPr>
          </a:p>
        </p:txBody>
      </p:sp>
      <p:sp>
        <p:nvSpPr>
          <p:cNvPr id="377" name="Rectangle 43"/>
          <p:cNvSpPr/>
          <p:nvPr/>
        </p:nvSpPr>
        <p:spPr>
          <a:xfrm>
            <a:off x="5135879" y="1267729"/>
            <a:ext cx="1920241" cy="731521"/>
          </a:xfrm>
          <a:prstGeom prst="rect">
            <a:avLst/>
          </a:prstGeom>
          <a:solidFill>
            <a:schemeClr val="accent1"/>
          </a:solidFill>
          <a:ln w="12700">
            <a:miter lim="400000"/>
          </a:ln>
        </p:spPr>
        <p:txBody>
          <a:bodyPr lIns="45719" rIns="45719"/>
          <a:lstStyle/>
          <a:p>
            <a:pPr>
              <a:defRPr>
                <a:solidFill>
                  <a:srgbClr val="FFFFFF"/>
                </a:solidFill>
              </a:defRPr>
            </a:pPr>
          </a:p>
        </p:txBody>
      </p:sp>
      <p:grpSp>
        <p:nvGrpSpPr>
          <p:cNvPr id="381" name="Group 45"/>
          <p:cNvGrpSpPr/>
          <p:nvPr/>
        </p:nvGrpSpPr>
        <p:grpSpPr>
          <a:xfrm>
            <a:off x="5250179" y="1267729"/>
            <a:ext cx="1691641" cy="615935"/>
            <a:chOff x="0" y="0"/>
            <a:chExt cx="1691640" cy="615934"/>
          </a:xfrm>
        </p:grpSpPr>
        <p:sp>
          <p:nvSpPr>
            <p:cNvPr id="378" name="Straight Connector 46"/>
            <p:cNvSpPr/>
            <p:nvPr/>
          </p:nvSpPr>
          <p:spPr>
            <a:xfrm flipH="1">
              <a:off x="-1"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379" name="Straight Connector 47"/>
            <p:cNvSpPr/>
            <p:nvPr/>
          </p:nvSpPr>
          <p:spPr>
            <a:xfrm>
              <a:off x="1691639"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380" name="Straight Connector 48"/>
            <p:cNvSpPr/>
            <p:nvPr/>
          </p:nvSpPr>
          <p:spPr>
            <a:xfrm>
              <a:off x="0" y="615934"/>
              <a:ext cx="1691641" cy="1"/>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382" name="Rectangle 50"/>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383" name="Rectangle 52"/>
          <p:cNvSpPr/>
          <p:nvPr/>
        </p:nvSpPr>
        <p:spPr>
          <a:xfrm>
            <a:off x="0" y="0"/>
            <a:ext cx="12192000" cy="6858000"/>
          </a:xfrm>
          <a:prstGeom prst="rect">
            <a:avLst/>
          </a:prstGeom>
          <a:solidFill>
            <a:srgbClr val="000000"/>
          </a:solidFill>
          <a:ln w="12700">
            <a:miter lim="400000"/>
          </a:ln>
        </p:spPr>
        <p:txBody>
          <a:bodyPr lIns="45719" rIns="45719" anchor="ctr"/>
          <a:lstStyle/>
          <a:p>
            <a:pPr algn="ctr">
              <a:defRPr>
                <a:solidFill>
                  <a:srgbClr val="FFFFFF"/>
                </a:solidFill>
              </a:defRPr>
            </a:pPr>
          </a:p>
        </p:txBody>
      </p:sp>
      <p:pic>
        <p:nvPicPr>
          <p:cNvPr id="384" name="Picture 33" descr="Picture 33"/>
          <p:cNvPicPr>
            <a:picLocks noChangeAspect="1"/>
          </p:cNvPicPr>
          <p:nvPr/>
        </p:nvPicPr>
        <p:blipFill>
          <a:blip r:embed="rId2">
            <a:alphaModFix amt="45000"/>
            <a:extLst/>
          </a:blip>
          <a:srcRect l="0" t="8832" r="0" b="11663"/>
          <a:stretch>
            <a:fillRect/>
          </a:stretch>
        </p:blipFill>
        <p:spPr>
          <a:xfrm>
            <a:off x="19" y="10"/>
            <a:ext cx="12191981" cy="6857990"/>
          </a:xfrm>
          <a:prstGeom prst="rect">
            <a:avLst/>
          </a:prstGeom>
          <a:ln w="12700">
            <a:miter lim="400000"/>
          </a:ln>
        </p:spPr>
      </p:pic>
      <p:sp>
        <p:nvSpPr>
          <p:cNvPr id="385" name="Rectangle 54"/>
          <p:cNvSpPr/>
          <p:nvPr/>
        </p:nvSpPr>
        <p:spPr>
          <a:xfrm>
            <a:off x="1307869" y="1267730"/>
            <a:ext cx="9576263" cy="4307950"/>
          </a:xfrm>
          <a:prstGeom prst="rect">
            <a:avLst/>
          </a:prstGeom>
          <a:ln cap="sq">
            <a:solidFill>
              <a:srgbClr val="FFFFFF"/>
            </a:solidFill>
            <a:miter/>
          </a:ln>
        </p:spPr>
        <p:txBody>
          <a:bodyPr lIns="45719" rIns="45719"/>
          <a:lstStyle/>
          <a:p>
            <a:pPr>
              <a:defRPr>
                <a:solidFill>
                  <a:srgbClr val="FFFFFF"/>
                </a:solidFill>
              </a:defRPr>
            </a:pPr>
          </a:p>
        </p:txBody>
      </p:sp>
      <p:sp>
        <p:nvSpPr>
          <p:cNvPr id="386" name="Title 1"/>
          <p:cNvSpPr txBox="1"/>
          <p:nvPr>
            <p:ph type="title"/>
          </p:nvPr>
        </p:nvSpPr>
        <p:spPr>
          <a:xfrm>
            <a:off x="1769532" y="2091263"/>
            <a:ext cx="8652938" cy="2461505"/>
          </a:xfrm>
          <a:prstGeom prst="rect">
            <a:avLst/>
          </a:prstGeom>
        </p:spPr>
        <p:txBody>
          <a:bodyPr/>
          <a:lstStyle>
            <a:lvl1pPr algn="ctr">
              <a:lnSpc>
                <a:spcPct val="83000"/>
              </a:lnSpc>
              <a:defRPr cap="all" spc="-100" sz="3200"/>
            </a:lvl1pPr>
          </a:lstStyle>
          <a:p>
            <a:pPr/>
            <a:r>
              <a:t>“The question I suggest asking instead of ‘what is the credibility of this information?’ is ‘what sort of public memory does this information invoke?’” (Johnson, 9)</a:t>
            </a:r>
          </a:p>
        </p:txBody>
      </p:sp>
      <p:sp>
        <p:nvSpPr>
          <p:cNvPr id="387" name="Rectangle 56"/>
          <p:cNvSpPr/>
          <p:nvPr/>
        </p:nvSpPr>
        <p:spPr>
          <a:xfrm>
            <a:off x="1447800" y="1411614"/>
            <a:ext cx="9296401" cy="4034771"/>
          </a:xfrm>
          <a:prstGeom prst="rect">
            <a:avLst/>
          </a:prstGeom>
          <a:ln cap="sq">
            <a:solidFill>
              <a:srgbClr val="FFFFFF">
                <a:alpha val="80000"/>
              </a:srgbClr>
            </a:solidFill>
            <a:miter/>
          </a:ln>
        </p:spPr>
        <p:txBody>
          <a:bodyPr lIns="45719" rIns="45719"/>
          <a:lstStyle/>
          <a:p>
            <a:pPr>
              <a:defRPr>
                <a:solidFill>
                  <a:srgbClr val="FFFFFF"/>
                </a:solidFill>
              </a:defRPr>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Rectangle 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390" name="Rectangle 9"/>
          <p:cNvSpPr/>
          <p:nvPr/>
        </p:nvSpPr>
        <p:spPr>
          <a:xfrm>
            <a:off x="1307869" y="1267730"/>
            <a:ext cx="9576263" cy="4307950"/>
          </a:xfrm>
          <a:prstGeom prst="rect">
            <a:avLst/>
          </a:prstGeom>
          <a:solidFill>
            <a:srgbClr val="000000"/>
          </a:solidFill>
          <a:ln w="12700">
            <a:miter lim="400000"/>
          </a:ln>
          <a:effectLst>
            <a:outerShdw sx="100000" sy="100000" kx="0" ky="0" algn="b" rotWithShape="0" blurRad="50800" dist="0" dir="0">
              <a:srgbClr val="000000">
                <a:alpha val="66000"/>
              </a:srgbClr>
            </a:outerShdw>
          </a:effectLst>
        </p:spPr>
        <p:txBody>
          <a:bodyPr lIns="45719" rIns="45719"/>
          <a:lstStyle/>
          <a:p>
            <a:pPr>
              <a:defRPr>
                <a:solidFill>
                  <a:srgbClr val="FFFFFF"/>
                </a:solidFill>
              </a:defRPr>
            </a:pPr>
          </a:p>
        </p:txBody>
      </p:sp>
      <p:sp>
        <p:nvSpPr>
          <p:cNvPr id="391" name="Rectangle 11"/>
          <p:cNvSpPr/>
          <p:nvPr/>
        </p:nvSpPr>
        <p:spPr>
          <a:xfrm>
            <a:off x="1447800" y="1411614"/>
            <a:ext cx="9296401" cy="4034771"/>
          </a:xfrm>
          <a:prstGeom prst="rect">
            <a:avLst/>
          </a:prstGeom>
          <a:ln w="6350" cap="sq">
            <a:solidFill>
              <a:srgbClr val="FFFFFF"/>
            </a:solidFill>
            <a:miter/>
          </a:ln>
        </p:spPr>
        <p:txBody>
          <a:bodyPr lIns="45719" rIns="45719"/>
          <a:lstStyle/>
          <a:p>
            <a:pPr>
              <a:defRPr>
                <a:solidFill>
                  <a:srgbClr val="FFFFFF"/>
                </a:solidFill>
              </a:defRPr>
            </a:pPr>
          </a:p>
        </p:txBody>
      </p:sp>
      <p:sp>
        <p:nvSpPr>
          <p:cNvPr id="392" name="Rectangle 13"/>
          <p:cNvSpPr/>
          <p:nvPr/>
        </p:nvSpPr>
        <p:spPr>
          <a:xfrm>
            <a:off x="5135879" y="1267729"/>
            <a:ext cx="1920241" cy="731521"/>
          </a:xfrm>
          <a:prstGeom prst="rect">
            <a:avLst/>
          </a:prstGeom>
          <a:solidFill>
            <a:schemeClr val="accent1"/>
          </a:solidFill>
          <a:ln w="12700">
            <a:miter lim="400000"/>
          </a:ln>
        </p:spPr>
        <p:txBody>
          <a:bodyPr lIns="45719" rIns="45719"/>
          <a:lstStyle/>
          <a:p>
            <a:pPr>
              <a:defRPr>
                <a:solidFill>
                  <a:srgbClr val="FFFFFF"/>
                </a:solidFill>
              </a:defRPr>
            </a:pPr>
          </a:p>
        </p:txBody>
      </p:sp>
      <p:grpSp>
        <p:nvGrpSpPr>
          <p:cNvPr id="396" name="Group 15"/>
          <p:cNvGrpSpPr/>
          <p:nvPr/>
        </p:nvGrpSpPr>
        <p:grpSpPr>
          <a:xfrm>
            <a:off x="5250179" y="1267729"/>
            <a:ext cx="1691641" cy="615935"/>
            <a:chOff x="0" y="0"/>
            <a:chExt cx="1691640" cy="615934"/>
          </a:xfrm>
        </p:grpSpPr>
        <p:sp>
          <p:nvSpPr>
            <p:cNvPr id="393" name="Straight Connector 16"/>
            <p:cNvSpPr/>
            <p:nvPr/>
          </p:nvSpPr>
          <p:spPr>
            <a:xfrm flipH="1">
              <a:off x="-1"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394" name="Straight Connector 17"/>
            <p:cNvSpPr/>
            <p:nvPr/>
          </p:nvSpPr>
          <p:spPr>
            <a:xfrm>
              <a:off x="1691639"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395" name="Straight Connector 18"/>
            <p:cNvSpPr/>
            <p:nvPr/>
          </p:nvSpPr>
          <p:spPr>
            <a:xfrm>
              <a:off x="0" y="615934"/>
              <a:ext cx="1691641" cy="1"/>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397" name="Rectangle 20"/>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398" name="Picture 3" descr="Picture 3"/>
          <p:cNvPicPr>
            <a:picLocks noChangeAspect="1"/>
          </p:cNvPicPr>
          <p:nvPr/>
        </p:nvPicPr>
        <p:blipFill>
          <a:blip r:embed="rId2">
            <a:extLst/>
          </a:blip>
          <a:srcRect l="0" t="5847" r="0" b="30071"/>
          <a:stretch>
            <a:fillRect/>
          </a:stretch>
        </p:blipFill>
        <p:spPr>
          <a:xfrm>
            <a:off x="-2" y="10"/>
            <a:ext cx="12192001" cy="4551027"/>
          </a:xfrm>
          <a:prstGeom prst="rect">
            <a:avLst/>
          </a:prstGeom>
          <a:ln w="12700">
            <a:miter lim="400000"/>
          </a:ln>
        </p:spPr>
      </p:pic>
      <p:sp>
        <p:nvSpPr>
          <p:cNvPr id="399" name="Rectangle 22"/>
          <p:cNvSpPr/>
          <p:nvPr/>
        </p:nvSpPr>
        <p:spPr>
          <a:xfrm>
            <a:off x="0" y="4530073"/>
            <a:ext cx="12192000" cy="2327926"/>
          </a:xfrm>
          <a:prstGeom prst="rect">
            <a:avLst/>
          </a:prstGeom>
          <a:solidFill>
            <a:srgbClr val="404040"/>
          </a:solidFill>
          <a:ln w="12700">
            <a:miter lim="400000"/>
          </a:ln>
        </p:spPr>
        <p:txBody>
          <a:bodyPr lIns="45719" rIns="45719"/>
          <a:lstStyle/>
          <a:p>
            <a:pPr>
              <a:defRPr>
                <a:solidFill>
                  <a:srgbClr val="FFFFFF"/>
                </a:solidFill>
              </a:defRPr>
            </a:pPr>
          </a:p>
        </p:txBody>
      </p:sp>
      <p:sp>
        <p:nvSpPr>
          <p:cNvPr id="400" name="Rectangle 24"/>
          <p:cNvSpPr/>
          <p:nvPr/>
        </p:nvSpPr>
        <p:spPr>
          <a:xfrm>
            <a:off x="166115" y="4692767"/>
            <a:ext cx="11859770" cy="2002536"/>
          </a:xfrm>
          <a:prstGeom prst="rect">
            <a:avLst/>
          </a:prstGeom>
          <a:ln w="6350" cap="sq">
            <a:solidFill>
              <a:srgbClr val="FFFFFF"/>
            </a:solidFill>
            <a:miter/>
          </a:ln>
        </p:spPr>
        <p:txBody>
          <a:bodyPr lIns="45719" rIns="45719"/>
          <a:lstStyle/>
          <a:p>
            <a:pPr>
              <a:defRPr>
                <a:solidFill>
                  <a:srgbClr val="FFFFFF"/>
                </a:solidFill>
              </a:defRPr>
            </a:pPr>
          </a:p>
        </p:txBody>
      </p:sp>
      <p:sp>
        <p:nvSpPr>
          <p:cNvPr id="401" name="Title 1"/>
          <p:cNvSpPr txBox="1"/>
          <p:nvPr>
            <p:ph type="title"/>
          </p:nvPr>
        </p:nvSpPr>
        <p:spPr>
          <a:xfrm>
            <a:off x="372722" y="4956810"/>
            <a:ext cx="11439416" cy="897441"/>
          </a:xfrm>
          <a:prstGeom prst="rect">
            <a:avLst/>
          </a:prstGeom>
        </p:spPr>
        <p:txBody>
          <a:bodyPr/>
          <a:lstStyle>
            <a:lvl1pPr algn="ctr">
              <a:lnSpc>
                <a:spcPct val="83000"/>
              </a:lnSpc>
              <a:defRPr cap="all" spc="-100" sz="4400">
                <a:latin typeface="Gill Sans MT"/>
                <a:ea typeface="Gill Sans MT"/>
                <a:cs typeface="Gill Sans MT"/>
                <a:sym typeface="Gill Sans MT"/>
              </a:defRPr>
            </a:lvl1pPr>
          </a:lstStyle>
          <a:p>
            <a:pPr/>
            <a:r>
              <a:t>It’s All About Context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Title 2"/>
          <p:cNvSpPr txBox="1"/>
          <p:nvPr>
            <p:ph type="title"/>
          </p:nvPr>
        </p:nvSpPr>
        <p:spPr>
          <a:prstGeom prst="rect">
            <a:avLst/>
          </a:prstGeom>
        </p:spPr>
        <p:txBody>
          <a:bodyPr/>
          <a:lstStyle>
            <a:lvl1pPr>
              <a:defRPr>
                <a:latin typeface="Gill Sans MT"/>
                <a:ea typeface="Gill Sans MT"/>
                <a:cs typeface="Gill Sans MT"/>
                <a:sym typeface="Gill Sans MT"/>
              </a:defRPr>
            </a:lvl1pPr>
          </a:lstStyle>
          <a:p>
            <a:pPr/>
            <a:r>
              <a:t>The Economic Policies Institute</a:t>
            </a:r>
          </a:p>
        </p:txBody>
      </p:sp>
      <p:sp>
        <p:nvSpPr>
          <p:cNvPr id="404" name="Content Placeholder 3"/>
          <p:cNvSpPr txBox="1"/>
          <p:nvPr>
            <p:ph type="body" sz="half" idx="1"/>
          </p:nvPr>
        </p:nvSpPr>
        <p:spPr>
          <a:xfrm>
            <a:off x="1066799" y="2103119"/>
            <a:ext cx="4663442" cy="3749042"/>
          </a:xfrm>
          <a:prstGeom prst="rect">
            <a:avLst/>
          </a:prstGeom>
        </p:spPr>
        <p:txBody>
          <a:bodyPr/>
          <a:lstStyle/>
          <a:p>
            <a:pPr>
              <a:defRPr sz="3200"/>
            </a:pPr>
            <a:r>
              <a:t>Question:</a:t>
            </a:r>
          </a:p>
          <a:p>
            <a:pPr marL="0" indent="0">
              <a:buSzTx/>
              <a:buNone/>
              <a:defRPr sz="3200"/>
            </a:pPr>
            <a:r>
              <a:t>Who is the Managing Director? Do a Web Search for him…..</a:t>
            </a:r>
          </a:p>
        </p:txBody>
      </p:sp>
      <p:sp>
        <p:nvSpPr>
          <p:cNvPr id="405" name="Content Placeholder 4"/>
          <p:cNvSpPr txBox="1"/>
          <p:nvPr/>
        </p:nvSpPr>
        <p:spPr>
          <a:xfrm>
            <a:off x="6507479" y="2103119"/>
            <a:ext cx="4572001" cy="374904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182879" indent="-182879">
              <a:spcBef>
                <a:spcPts val="900"/>
              </a:spcBef>
              <a:buClr>
                <a:srgbClr val="262626"/>
              </a:buClr>
              <a:buSzPct val="100000"/>
              <a:buFont typeface="Garamond"/>
              <a:buChar char="◦"/>
            </a:pPr>
            <a:r>
              <a:t>“But something fundamental goes unsaid in the institute’s reports: The nonprofit group is run by a public relations firm that also represents the restaurant industry, as part of a tightly coordinated effort to defeat the minimum wage increase that the White House and Democrats in Congress have pushed for.”</a:t>
            </a:r>
          </a:p>
          <a:p>
            <a:pPr marL="182879" indent="-182879">
              <a:spcBef>
                <a:spcPts val="900"/>
              </a:spcBef>
              <a:buClr>
                <a:srgbClr val="262626"/>
              </a:buClr>
              <a:buSzPct val="100000"/>
              <a:buFont typeface="Garamond"/>
              <a:buChar char="◦"/>
            </a:pPr>
            <a:r>
              <a:t>Lipton, E (Feb. 9, 2014).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7" name="Rectangle 36"/>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408" name="Rectangle 38"/>
          <p:cNvSpPr/>
          <p:nvPr/>
        </p:nvSpPr>
        <p:spPr>
          <a:xfrm>
            <a:off x="1307869" y="1267730"/>
            <a:ext cx="9576263" cy="4307950"/>
          </a:xfrm>
          <a:prstGeom prst="rect">
            <a:avLst/>
          </a:prstGeom>
          <a:solidFill>
            <a:srgbClr val="000000"/>
          </a:solidFill>
          <a:ln w="12700">
            <a:miter lim="400000"/>
          </a:ln>
          <a:effectLst>
            <a:outerShdw sx="100000" sy="100000" kx="0" ky="0" algn="b" rotWithShape="0" blurRad="50800" dist="0" dir="0">
              <a:srgbClr val="000000">
                <a:alpha val="66000"/>
              </a:srgbClr>
            </a:outerShdw>
          </a:effectLst>
        </p:spPr>
        <p:txBody>
          <a:bodyPr lIns="45719" rIns="45719"/>
          <a:lstStyle/>
          <a:p>
            <a:pPr>
              <a:defRPr>
                <a:solidFill>
                  <a:srgbClr val="FFFFFF"/>
                </a:solidFill>
              </a:defRPr>
            </a:pPr>
          </a:p>
        </p:txBody>
      </p:sp>
      <p:sp>
        <p:nvSpPr>
          <p:cNvPr id="409" name="Rectangle 40"/>
          <p:cNvSpPr/>
          <p:nvPr/>
        </p:nvSpPr>
        <p:spPr>
          <a:xfrm>
            <a:off x="1447800" y="1411614"/>
            <a:ext cx="9296401" cy="4034771"/>
          </a:xfrm>
          <a:prstGeom prst="rect">
            <a:avLst/>
          </a:prstGeom>
          <a:ln w="6350" cap="sq">
            <a:solidFill>
              <a:srgbClr val="FFFFFF"/>
            </a:solidFill>
            <a:miter/>
          </a:ln>
        </p:spPr>
        <p:txBody>
          <a:bodyPr lIns="45719" rIns="45719"/>
          <a:lstStyle/>
          <a:p>
            <a:pPr>
              <a:defRPr>
                <a:solidFill>
                  <a:srgbClr val="FFFFFF"/>
                </a:solidFill>
              </a:defRPr>
            </a:pPr>
          </a:p>
        </p:txBody>
      </p:sp>
      <p:sp>
        <p:nvSpPr>
          <p:cNvPr id="410" name="Rectangle 42"/>
          <p:cNvSpPr/>
          <p:nvPr/>
        </p:nvSpPr>
        <p:spPr>
          <a:xfrm>
            <a:off x="5135879" y="1267729"/>
            <a:ext cx="1920241" cy="731521"/>
          </a:xfrm>
          <a:prstGeom prst="rect">
            <a:avLst/>
          </a:prstGeom>
          <a:solidFill>
            <a:schemeClr val="accent1"/>
          </a:solidFill>
          <a:ln w="12700">
            <a:miter lim="400000"/>
          </a:ln>
        </p:spPr>
        <p:txBody>
          <a:bodyPr lIns="45719" rIns="45719"/>
          <a:lstStyle/>
          <a:p>
            <a:pPr>
              <a:defRPr>
                <a:solidFill>
                  <a:srgbClr val="FFFFFF"/>
                </a:solidFill>
              </a:defRPr>
            </a:pPr>
          </a:p>
        </p:txBody>
      </p:sp>
      <p:grpSp>
        <p:nvGrpSpPr>
          <p:cNvPr id="414" name="Group 44"/>
          <p:cNvGrpSpPr/>
          <p:nvPr/>
        </p:nvGrpSpPr>
        <p:grpSpPr>
          <a:xfrm>
            <a:off x="5250179" y="1267729"/>
            <a:ext cx="1691641" cy="615935"/>
            <a:chOff x="0" y="0"/>
            <a:chExt cx="1691640" cy="615934"/>
          </a:xfrm>
        </p:grpSpPr>
        <p:sp>
          <p:nvSpPr>
            <p:cNvPr id="411" name="Straight Connector 45"/>
            <p:cNvSpPr/>
            <p:nvPr/>
          </p:nvSpPr>
          <p:spPr>
            <a:xfrm flipH="1">
              <a:off x="-1"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412" name="Straight Connector 46"/>
            <p:cNvSpPr/>
            <p:nvPr/>
          </p:nvSpPr>
          <p:spPr>
            <a:xfrm>
              <a:off x="1691639"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413" name="Straight Connector 47"/>
            <p:cNvSpPr/>
            <p:nvPr/>
          </p:nvSpPr>
          <p:spPr>
            <a:xfrm>
              <a:off x="0" y="615934"/>
              <a:ext cx="1691641" cy="1"/>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415" name="Rectangle 49"/>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416" name="Rectangle 51"/>
          <p:cNvSpPr/>
          <p:nvPr/>
        </p:nvSpPr>
        <p:spPr>
          <a:xfrm>
            <a:off x="0" y="0"/>
            <a:ext cx="12192000" cy="6858000"/>
          </a:xfrm>
          <a:prstGeom prst="rect">
            <a:avLst/>
          </a:prstGeom>
          <a:solidFill>
            <a:srgbClr val="000000"/>
          </a:solidFill>
          <a:ln w="12700">
            <a:miter lim="400000"/>
          </a:ln>
        </p:spPr>
        <p:txBody>
          <a:bodyPr lIns="45719" rIns="45719" anchor="ctr"/>
          <a:lstStyle/>
          <a:p>
            <a:pPr algn="ctr">
              <a:defRPr>
                <a:solidFill>
                  <a:srgbClr val="FFFFFF"/>
                </a:solidFill>
              </a:defRPr>
            </a:pPr>
          </a:p>
        </p:txBody>
      </p:sp>
      <p:pic>
        <p:nvPicPr>
          <p:cNvPr id="417" name="Picture 32" descr="Picture 32"/>
          <p:cNvPicPr>
            <a:picLocks noChangeAspect="1"/>
          </p:cNvPicPr>
          <p:nvPr/>
        </p:nvPicPr>
        <p:blipFill>
          <a:blip r:embed="rId2">
            <a:extLst/>
          </a:blip>
          <a:srcRect l="0" t="7786" r="0" b="0"/>
          <a:stretch>
            <a:fillRect/>
          </a:stretch>
        </p:blipFill>
        <p:spPr>
          <a:xfrm>
            <a:off x="19" y="10"/>
            <a:ext cx="12191981" cy="6857990"/>
          </a:xfrm>
          <a:prstGeom prst="rect">
            <a:avLst/>
          </a:prstGeom>
          <a:ln w="12700">
            <a:miter lim="400000"/>
          </a:ln>
        </p:spPr>
      </p:pic>
      <p:sp>
        <p:nvSpPr>
          <p:cNvPr id="418" name="Rectangle 53"/>
          <p:cNvSpPr/>
          <p:nvPr/>
        </p:nvSpPr>
        <p:spPr>
          <a:xfrm>
            <a:off x="3" y="0"/>
            <a:ext cx="9339206" cy="6858000"/>
          </a:xfrm>
          <a:prstGeom prst="rect">
            <a:avLst/>
          </a:prstGeom>
          <a:gradFill>
            <a:gsLst>
              <a:gs pos="0">
                <a:srgbClr val="000000">
                  <a:alpha val="0"/>
                </a:srgbClr>
              </a:gs>
              <a:gs pos="33000">
                <a:srgbClr val="000000">
                  <a:alpha val="20000"/>
                </a:srgbClr>
              </a:gs>
              <a:gs pos="58000">
                <a:srgbClr val="000000">
                  <a:alpha val="30000"/>
                </a:srgbClr>
              </a:gs>
              <a:gs pos="100000">
                <a:srgbClr val="000000">
                  <a:alpha val="30000"/>
                </a:srgbClr>
              </a:gs>
            </a:gsLst>
            <a:lin ang="10800000"/>
          </a:gradFill>
          <a:ln w="12700">
            <a:miter lim="400000"/>
          </a:ln>
        </p:spPr>
        <p:txBody>
          <a:bodyPr lIns="45719" rIns="45719" anchor="ctr"/>
          <a:lstStyle/>
          <a:p>
            <a:pPr algn="ctr">
              <a:defRPr>
                <a:solidFill>
                  <a:srgbClr val="FFFFFF"/>
                </a:solidFill>
              </a:defRPr>
            </a:pPr>
          </a:p>
        </p:txBody>
      </p:sp>
      <p:sp>
        <p:nvSpPr>
          <p:cNvPr id="419" name="Title 5"/>
          <p:cNvSpPr txBox="1"/>
          <p:nvPr>
            <p:ph type="title"/>
          </p:nvPr>
        </p:nvSpPr>
        <p:spPr>
          <a:xfrm>
            <a:off x="477980" y="1122361"/>
            <a:ext cx="4023361" cy="2802221"/>
          </a:xfrm>
          <a:prstGeom prst="rect">
            <a:avLst/>
          </a:prstGeom>
        </p:spPr>
        <p:txBody>
          <a:bodyPr anchor="b"/>
          <a:lstStyle>
            <a:lvl1pPr>
              <a:lnSpc>
                <a:spcPct val="83000"/>
              </a:lnSpc>
              <a:defRPr cap="all" spc="-100" sz="3200"/>
            </a:lvl1pPr>
          </a:lstStyle>
          <a:p>
            <a:pPr/>
            <a:r>
              <a:t>Who Are You?</a:t>
            </a:r>
          </a:p>
        </p:txBody>
      </p:sp>
      <p:sp>
        <p:nvSpPr>
          <p:cNvPr id="420" name="Content Placeholder 6"/>
          <p:cNvSpPr txBox="1"/>
          <p:nvPr>
            <p:ph type="body" sz="quarter" idx="1"/>
          </p:nvPr>
        </p:nvSpPr>
        <p:spPr>
          <a:xfrm>
            <a:off x="477979" y="3969351"/>
            <a:ext cx="4023361" cy="1208142"/>
          </a:xfrm>
          <a:prstGeom prst="rect">
            <a:avLst/>
          </a:prstGeom>
        </p:spPr>
        <p:txBody>
          <a:bodyPr/>
          <a:lstStyle>
            <a:lvl1pPr marL="0" indent="0">
              <a:spcBef>
                <a:spcPts val="600"/>
              </a:spcBef>
              <a:buSzTx/>
              <a:buNone/>
              <a:defRPr sz="1600"/>
            </a:lvl1pPr>
          </a:lstStyle>
          <a:p>
            <a:pPr/>
            <a:r>
              <a:t>A Simple Question…..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Picture 7" descr="Picture 7"/>
          <p:cNvPicPr>
            <a:picLocks noChangeAspect="1"/>
          </p:cNvPicPr>
          <p:nvPr/>
        </p:nvPicPr>
        <p:blipFill>
          <a:blip r:embed="rId2">
            <a:extLst/>
          </a:blip>
          <a:srcRect l="10768" t="0" r="19466" b="0"/>
          <a:stretch>
            <a:fillRect/>
          </a:stretch>
        </p:blipFill>
        <p:spPr>
          <a:xfrm>
            <a:off x="3331592" y="9"/>
            <a:ext cx="8860236" cy="68579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59" y="250"/>
                </a:lnTo>
                <a:cubicBezTo>
                  <a:pt x="2837" y="2900"/>
                  <a:pt x="4499" y="7070"/>
                  <a:pt x="4499" y="11761"/>
                </a:cubicBezTo>
                <a:cubicBezTo>
                  <a:pt x="4499" y="15264"/>
                  <a:pt x="3572" y="18477"/>
                  <a:pt x="2030" y="20982"/>
                </a:cubicBezTo>
                <a:lnTo>
                  <a:pt x="1612" y="21600"/>
                </a:lnTo>
                <a:lnTo>
                  <a:pt x="21600" y="21600"/>
                </a:lnTo>
                <a:lnTo>
                  <a:pt x="21600" y="0"/>
                </a:lnTo>
                <a:lnTo>
                  <a:pt x="0" y="0"/>
                </a:lnTo>
                <a:close/>
              </a:path>
            </a:pathLst>
          </a:custGeom>
          <a:ln w="12700">
            <a:miter lim="400000"/>
          </a:ln>
        </p:spPr>
      </p:pic>
      <p:sp>
        <p:nvSpPr>
          <p:cNvPr id="164" name="Title 3"/>
          <p:cNvSpPr txBox="1"/>
          <p:nvPr>
            <p:ph type="title"/>
          </p:nvPr>
        </p:nvSpPr>
        <p:spPr>
          <a:xfrm>
            <a:off x="758951" y="1128810"/>
            <a:ext cx="3447289" cy="3342292"/>
          </a:xfrm>
          <a:prstGeom prst="rect">
            <a:avLst/>
          </a:prstGeom>
        </p:spPr>
        <p:txBody>
          <a:bodyPr anchor="b"/>
          <a:lstStyle/>
          <a:p>
            <a:pPr defTabSz="877823">
              <a:defRPr sz="1727"/>
            </a:pPr>
            <a:r>
              <a:t>Unceded land of the Shoshone, Northern Payute, and Bannock.</a:t>
            </a:r>
            <a:br/>
            <a:br/>
            <a:r>
              <a:rPr u="sng">
                <a:solidFill>
                  <a:srgbClr val="D0690C"/>
                </a:solidFill>
                <a:uFill>
                  <a:solidFill>
                    <a:srgbClr val="D0690C"/>
                  </a:solidFill>
                </a:uFill>
                <a:hlinkClick r:id="rId3" invalidUrl="" action="" tgtFrame="" tooltip="" history="1" highlightClick="0" endSnd="0"/>
              </a:rPr>
              <a:t>http://www.sbtribes.com/</a:t>
            </a:r>
            <a:r>
              <a:t>. </a:t>
            </a:r>
            <a:br/>
            <a:br/>
            <a:r>
              <a:rPr u="sng">
                <a:solidFill>
                  <a:srgbClr val="D0690C"/>
                </a:solidFill>
                <a:uFill>
                  <a:solidFill>
                    <a:srgbClr val="D0690C"/>
                  </a:solidFill>
                </a:uFill>
                <a:latin typeface="Times Roman"/>
                <a:ea typeface="Times Roman"/>
                <a:cs typeface="Times Roman"/>
                <a:sym typeface="Times Roman"/>
                <a:hlinkClick r:id="rId4" invalidUrl="" action="" tgtFrame="" tooltip="" history="1" highlightClick="0" endSnd="0"/>
              </a:rPr>
              <a:t>https://www.indigenousidalliance.org/</a:t>
            </a:r>
            <a:br/>
            <a:br/>
            <a:r>
              <a:rPr u="sng">
                <a:solidFill>
                  <a:srgbClr val="D0690C"/>
                </a:solidFill>
                <a:uFill>
                  <a:solidFill>
                    <a:srgbClr val="D0690C"/>
                  </a:solidFill>
                </a:uFill>
                <a:latin typeface="Times Roman"/>
                <a:ea typeface="Times Roman"/>
                <a:cs typeface="Times Roman"/>
                <a:sym typeface="Times Roman"/>
                <a:hlinkClick r:id="rId5" invalidUrl="" action="" tgtFrame="" tooltip="" history="1" highlightClick="0" endSnd="0"/>
              </a:rPr>
              <a:t>https://</a:t>
            </a:r>
            <a:r>
              <a:rPr u="sng">
                <a:solidFill>
                  <a:srgbClr val="D0690C"/>
                </a:solidFill>
                <a:uFill>
                  <a:solidFill>
                    <a:srgbClr val="D0690C"/>
                  </a:solidFill>
                </a:uFill>
                <a:latin typeface="Times Roman"/>
                <a:ea typeface="Times Roman"/>
                <a:cs typeface="Times Roman"/>
                <a:sym typeface="Times Roman"/>
                <a:hlinkClick r:id="rId5" invalidUrl="" action="" tgtFrame="" tooltip="" history="1" highlightClick="0" endSnd="0"/>
              </a:rPr>
              <a:t>nativegov.org</a:t>
            </a:r>
            <a:r>
              <a:rPr u="sng">
                <a:solidFill>
                  <a:srgbClr val="D0690C"/>
                </a:solidFill>
                <a:uFill>
                  <a:solidFill>
                    <a:srgbClr val="D0690C"/>
                  </a:solidFill>
                </a:uFill>
                <a:latin typeface="Times Roman"/>
                <a:ea typeface="Times Roman"/>
                <a:cs typeface="Times Roman"/>
                <a:sym typeface="Times Roman"/>
                <a:hlinkClick r:id="rId5" invalidUrl="" action="" tgtFrame="" tooltip="" history="1" highlightClick="0" endSnd="0"/>
              </a:rPr>
              <a:t>/news/beyond-land-acknowledgment-guide/</a:t>
            </a:r>
            <a:br/>
            <a:b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Rectangle 7"/>
          <p:cNvSpPr/>
          <p:nvPr/>
        </p:nvSpPr>
        <p:spPr>
          <a:xfrm>
            <a:off x="-1" y="0"/>
            <a:ext cx="12192003" cy="68580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23" name="Rectangle 9"/>
          <p:cNvSpPr/>
          <p:nvPr/>
        </p:nvSpPr>
        <p:spPr>
          <a:xfrm>
            <a:off x="210311" y="226665"/>
            <a:ext cx="11722610" cy="6382512"/>
          </a:xfrm>
          <a:prstGeom prst="rect">
            <a:avLst/>
          </a:prstGeom>
          <a:solidFill>
            <a:srgbClr val="FFFFFF"/>
          </a:solidFill>
          <a:ln w="12700">
            <a:miter lim="400000"/>
          </a:ln>
        </p:spPr>
        <p:txBody>
          <a:bodyPr lIns="45719" rIns="45719"/>
          <a:lstStyle/>
          <a:p>
            <a:pPr/>
          </a:p>
        </p:txBody>
      </p:sp>
      <p:sp>
        <p:nvSpPr>
          <p:cNvPr id="424" name="Title 1"/>
          <p:cNvSpPr txBox="1"/>
          <p:nvPr>
            <p:ph type="title"/>
          </p:nvPr>
        </p:nvSpPr>
        <p:spPr>
          <a:xfrm>
            <a:off x="1175511" y="870131"/>
            <a:ext cx="9792210" cy="687207"/>
          </a:xfrm>
          <a:prstGeom prst="rect">
            <a:avLst/>
          </a:prstGeom>
        </p:spPr>
        <p:txBody>
          <a:bodyPr/>
          <a:lstStyle/>
          <a:p>
            <a:pPr>
              <a:defRPr b="1"/>
            </a:pPr>
            <a:r>
              <a:t>Let’s do some </a:t>
            </a:r>
            <a:r>
              <a:rPr u="sng">
                <a:solidFill>
                  <a:srgbClr val="D0690C"/>
                </a:solidFill>
                <a:uFill>
                  <a:solidFill>
                    <a:srgbClr val="D0690C"/>
                  </a:solidFill>
                </a:uFill>
                <a:hlinkClick r:id="rId2" invalidUrl="" action="" tgtFrame="" tooltip="" history="1" highlightClick="0" endSnd="0"/>
              </a:rPr>
              <a:t>Lateral Reading</a:t>
            </a:r>
          </a:p>
        </p:txBody>
      </p:sp>
      <p:sp>
        <p:nvSpPr>
          <p:cNvPr id="425" name="Content Placeholder 2"/>
          <p:cNvSpPr txBox="1"/>
          <p:nvPr>
            <p:ph type="body" idx="1"/>
          </p:nvPr>
        </p:nvSpPr>
        <p:spPr>
          <a:xfrm>
            <a:off x="1175511" y="1784002"/>
            <a:ext cx="9792210" cy="4181709"/>
          </a:xfrm>
          <a:prstGeom prst="rect">
            <a:avLst/>
          </a:prstGeom>
        </p:spPr>
        <p:txBody>
          <a:bodyPr/>
          <a:lstStyle/>
          <a:p>
            <a:pPr marL="0" indent="0">
              <a:lnSpc>
                <a:spcPct val="72000"/>
              </a:lnSpc>
              <a:spcBef>
                <a:spcPts val="0"/>
              </a:spcBef>
              <a:buSzTx/>
              <a:buNone/>
              <a:defRPr sz="1000" u="sng">
                <a:latin typeface="Arial"/>
                <a:ea typeface="Arial"/>
                <a:cs typeface="Arial"/>
                <a:sym typeface="Arial"/>
              </a:defRPr>
            </a:pPr>
            <a:r>
              <a:rPr>
                <a:solidFill>
                  <a:srgbClr val="D0690C"/>
                </a:solidFill>
                <a:uFill>
                  <a:solidFill>
                    <a:srgbClr val="D0690C"/>
                  </a:solidFill>
                </a:uFill>
                <a:hlinkClick r:id="rId3" invalidUrl="" action="" tgtFrame="" tooltip="" history="1" highlightClick="0" endSnd="0"/>
              </a:rPr>
              <a:t> </a:t>
            </a:r>
            <a:r>
              <a:rPr sz="1900">
                <a:solidFill>
                  <a:srgbClr val="D0690C"/>
                </a:solidFill>
                <a:uFill>
                  <a:solidFill>
                    <a:srgbClr val="D0690C"/>
                  </a:solidFill>
                </a:uFill>
                <a:hlinkClick r:id="rId3" invalidUrl="" action="" tgtFrame="" tooltip="" history="1" highlightClick="0" endSnd="0"/>
              </a:rPr>
              <a:t>The 100 Percent Renewable Energy Myth</a:t>
            </a:r>
            <a:endParaRPr sz="2800"/>
          </a:p>
          <a:p>
            <a:pPr marL="0" indent="0">
              <a:lnSpc>
                <a:spcPct val="72000"/>
              </a:lnSpc>
              <a:spcBef>
                <a:spcPts val="0"/>
              </a:spcBef>
              <a:buSzTx/>
              <a:buNone/>
              <a:defRPr sz="1900"/>
            </a:pPr>
            <a:br>
              <a:rPr sz="2800" u="sng">
                <a:latin typeface="Arial"/>
                <a:ea typeface="Arial"/>
                <a:cs typeface="Arial"/>
                <a:sym typeface="Arial"/>
              </a:rPr>
            </a:br>
            <a:r>
              <a:rPr>
                <a:latin typeface="Arial"/>
                <a:ea typeface="Arial"/>
                <a:cs typeface="Arial"/>
                <a:sym typeface="Arial"/>
              </a:rPr>
              <a:t>Select the link above, go to the website and look around. Record your observations about the website design, the formatting, etc. Look for any markers that can help you understand and evaluate the website for credibility.</a:t>
            </a:r>
            <a:endParaRPr sz="1200"/>
          </a:p>
          <a:p>
            <a:pPr marL="0" indent="0">
              <a:lnSpc>
                <a:spcPct val="72000"/>
              </a:lnSpc>
              <a:spcBef>
                <a:spcPts val="0"/>
              </a:spcBef>
              <a:buSzTx/>
              <a:buNone/>
              <a:defRPr sz="2800">
                <a:latin typeface="Arial"/>
                <a:ea typeface="Arial"/>
                <a:cs typeface="Arial"/>
                <a:sym typeface="Arial"/>
              </a:defRPr>
            </a:pPr>
          </a:p>
          <a:p>
            <a:pPr marL="0" indent="0">
              <a:lnSpc>
                <a:spcPct val="72000"/>
              </a:lnSpc>
              <a:spcBef>
                <a:spcPts val="0"/>
              </a:spcBef>
              <a:buSzTx/>
              <a:buNone/>
              <a:defRPr sz="1900"/>
            </a:pPr>
            <a:br>
              <a:rPr sz="2800">
                <a:latin typeface="Arial"/>
                <a:ea typeface="Arial"/>
                <a:cs typeface="Arial"/>
                <a:sym typeface="Arial"/>
              </a:rPr>
            </a:br>
            <a:r>
              <a:rPr>
                <a:latin typeface="Arial"/>
                <a:ea typeface="Arial"/>
                <a:cs typeface="Arial"/>
                <a:sym typeface="Arial"/>
              </a:rPr>
              <a:t>Who is the Institute for Energy Research? Do a quick web search and take down any information about them that seems out of step with how they present themselves in this policy brief and on their website.</a:t>
            </a:r>
            <a:br>
              <a:rPr>
                <a:latin typeface="Arial"/>
                <a:ea typeface="Arial"/>
                <a:cs typeface="Arial"/>
                <a:sym typeface="Arial"/>
              </a:rPr>
            </a:br>
            <a:br>
              <a:rPr>
                <a:latin typeface="Arial"/>
                <a:ea typeface="Arial"/>
                <a:cs typeface="Arial"/>
                <a:sym typeface="Arial"/>
              </a:rPr>
            </a:br>
            <a:br>
              <a:rPr>
                <a:latin typeface="Arial"/>
                <a:ea typeface="Arial"/>
                <a:cs typeface="Arial"/>
                <a:sym typeface="Arial"/>
              </a:rPr>
            </a:br>
            <a:r>
              <a:rPr>
                <a:latin typeface="Arial"/>
                <a:ea typeface="Arial"/>
                <a:cs typeface="Arial"/>
                <a:sym typeface="Arial"/>
              </a:rPr>
              <a:t>This policy brief cites a number of articles in its footnotes. One of these is by the American Action Forum. Who are they? Do a quick web search and take down any information about them</a:t>
            </a:r>
            <a:endParaRPr sz="1200"/>
          </a:p>
          <a:p>
            <a:pPr marL="0" indent="0">
              <a:lnSpc>
                <a:spcPct val="72000"/>
              </a:lnSpc>
              <a:spcBef>
                <a:spcPts val="0"/>
              </a:spcBef>
              <a:buSzTx/>
              <a:buNone/>
              <a:defRPr sz="1900"/>
            </a:pPr>
            <a:br>
              <a:rPr sz="1200"/>
            </a:br>
            <a:br>
              <a:rPr sz="1200"/>
            </a:br>
            <a:r>
              <a:rPr>
                <a:latin typeface="Arial"/>
                <a:ea typeface="Arial"/>
                <a:cs typeface="Arial"/>
                <a:sym typeface="Arial"/>
              </a:rPr>
              <a:t>After doing this short bit of Lateral Reading, how would you describe the credibility of this resource?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Rectangle 44"/>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p>
        </p:txBody>
      </p:sp>
      <p:sp>
        <p:nvSpPr>
          <p:cNvPr id="428" name="Rectangle 46"/>
          <p:cNvSpPr/>
          <p:nvPr/>
        </p:nvSpPr>
        <p:spPr>
          <a:xfrm>
            <a:off x="1307869" y="1267730"/>
            <a:ext cx="9576263" cy="4307950"/>
          </a:xfrm>
          <a:prstGeom prst="rect">
            <a:avLst/>
          </a:prstGeom>
          <a:solidFill>
            <a:srgbClr val="FFFFFF"/>
          </a:solidFill>
          <a:ln w="12700">
            <a:miter lim="400000"/>
          </a:ln>
          <a:effectLst>
            <a:outerShdw sx="100000" sy="100000" kx="0" ky="0" algn="b" rotWithShape="0" blurRad="50800" dist="0" dir="0">
              <a:srgbClr val="000000">
                <a:alpha val="66000"/>
              </a:srgbClr>
            </a:outerShdw>
          </a:effectLst>
        </p:spPr>
        <p:txBody>
          <a:bodyPr lIns="45719" rIns="45719"/>
          <a:lstStyle/>
          <a:p>
            <a:pPr/>
          </a:p>
        </p:txBody>
      </p:sp>
      <p:sp>
        <p:nvSpPr>
          <p:cNvPr id="429" name="Rectangle 48"/>
          <p:cNvSpPr/>
          <p:nvPr/>
        </p:nvSpPr>
        <p:spPr>
          <a:xfrm>
            <a:off x="1447800" y="1411614"/>
            <a:ext cx="9296401" cy="4034771"/>
          </a:xfrm>
          <a:prstGeom prst="rect">
            <a:avLst/>
          </a:prstGeom>
          <a:ln w="6350" cap="sq">
            <a:solidFill>
              <a:srgbClr val="404040"/>
            </a:solidFill>
            <a:miter/>
          </a:ln>
        </p:spPr>
        <p:txBody>
          <a:bodyPr lIns="45719" rIns="45719"/>
          <a:lstStyle/>
          <a:p>
            <a:pPr/>
          </a:p>
        </p:txBody>
      </p:sp>
      <p:sp>
        <p:nvSpPr>
          <p:cNvPr id="430" name="Rectangle 50"/>
          <p:cNvSpPr/>
          <p:nvPr/>
        </p:nvSpPr>
        <p:spPr>
          <a:xfrm>
            <a:off x="5135879" y="1267729"/>
            <a:ext cx="1920241" cy="731521"/>
          </a:xfrm>
          <a:prstGeom prst="rect">
            <a:avLst/>
          </a:prstGeom>
          <a:solidFill>
            <a:schemeClr val="accent1"/>
          </a:solidFill>
          <a:ln w="12700">
            <a:miter lim="400000"/>
          </a:ln>
        </p:spPr>
        <p:txBody>
          <a:bodyPr lIns="45719" rIns="45719"/>
          <a:lstStyle/>
          <a:p>
            <a:pPr/>
          </a:p>
        </p:txBody>
      </p:sp>
      <p:grpSp>
        <p:nvGrpSpPr>
          <p:cNvPr id="434" name="Group 52"/>
          <p:cNvGrpSpPr/>
          <p:nvPr/>
        </p:nvGrpSpPr>
        <p:grpSpPr>
          <a:xfrm>
            <a:off x="5250179" y="1267729"/>
            <a:ext cx="1691641" cy="615935"/>
            <a:chOff x="0" y="0"/>
            <a:chExt cx="1691640" cy="615934"/>
          </a:xfrm>
        </p:grpSpPr>
        <p:sp>
          <p:nvSpPr>
            <p:cNvPr id="431" name="Straight Connector 53"/>
            <p:cNvSpPr/>
            <p:nvPr/>
          </p:nvSpPr>
          <p:spPr>
            <a:xfrm flipH="1">
              <a:off x="-1"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432" name="Straight Connector 54"/>
            <p:cNvSpPr/>
            <p:nvPr/>
          </p:nvSpPr>
          <p:spPr>
            <a:xfrm>
              <a:off x="1691639"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433" name="Straight Connector 55"/>
            <p:cNvSpPr/>
            <p:nvPr/>
          </p:nvSpPr>
          <p:spPr>
            <a:xfrm>
              <a:off x="0" y="615934"/>
              <a:ext cx="1691641" cy="1"/>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435" name="Rectangle 57"/>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p>
        </p:txBody>
      </p:sp>
      <p:pic>
        <p:nvPicPr>
          <p:cNvPr id="436" name="Picture 3" descr="Picture 3"/>
          <p:cNvPicPr>
            <a:picLocks noChangeAspect="1"/>
          </p:cNvPicPr>
          <p:nvPr/>
        </p:nvPicPr>
        <p:blipFill>
          <a:blip r:embed="rId2">
            <a:extLst/>
          </a:blip>
          <a:srcRect l="0" t="7537" r="0" b="8194"/>
          <a:stretch>
            <a:fillRect/>
          </a:stretch>
        </p:blipFill>
        <p:spPr>
          <a:xfrm>
            <a:off x="19" y="10"/>
            <a:ext cx="12191981" cy="6857990"/>
          </a:xfrm>
          <a:prstGeom prst="rect">
            <a:avLst/>
          </a:prstGeom>
          <a:ln w="12700">
            <a:miter lim="400000"/>
          </a:ln>
        </p:spPr>
      </p:pic>
      <p:sp>
        <p:nvSpPr>
          <p:cNvPr id="437" name="Rectangle 59"/>
          <p:cNvSpPr/>
          <p:nvPr/>
        </p:nvSpPr>
        <p:spPr>
          <a:xfrm>
            <a:off x="937328" y="1808532"/>
            <a:ext cx="5452529" cy="3240937"/>
          </a:xfrm>
          <a:prstGeom prst="rect">
            <a:avLst/>
          </a:prstGeom>
          <a:solidFill>
            <a:srgbClr val="FFFFFF"/>
          </a:solidFill>
          <a:ln w="12700">
            <a:miter lim="400000"/>
          </a:ln>
        </p:spPr>
        <p:txBody>
          <a:bodyPr lIns="45719" rIns="45719"/>
          <a:lstStyle/>
          <a:p>
            <a:pPr/>
          </a:p>
        </p:txBody>
      </p:sp>
      <p:sp>
        <p:nvSpPr>
          <p:cNvPr id="438" name="Rectangle 61"/>
          <p:cNvSpPr/>
          <p:nvPr/>
        </p:nvSpPr>
        <p:spPr>
          <a:xfrm>
            <a:off x="1103271" y="1975104"/>
            <a:ext cx="5120642" cy="2907793"/>
          </a:xfrm>
          <a:prstGeom prst="rect">
            <a:avLst/>
          </a:prstGeom>
          <a:ln w="6350" cap="sq">
            <a:solidFill>
              <a:srgbClr val="000000"/>
            </a:solidFill>
            <a:miter/>
          </a:ln>
        </p:spPr>
        <p:txBody>
          <a:bodyPr lIns="45719" rIns="45719"/>
          <a:lstStyle/>
          <a:p>
            <a:pPr/>
          </a:p>
        </p:txBody>
      </p:sp>
      <p:sp>
        <p:nvSpPr>
          <p:cNvPr id="439" name="Title 1"/>
          <p:cNvSpPr txBox="1"/>
          <p:nvPr>
            <p:ph type="title"/>
          </p:nvPr>
        </p:nvSpPr>
        <p:spPr>
          <a:xfrm>
            <a:off x="1276055" y="2350017"/>
            <a:ext cx="4775075" cy="1630906"/>
          </a:xfrm>
          <a:prstGeom prst="rect">
            <a:avLst/>
          </a:prstGeom>
        </p:spPr>
        <p:txBody>
          <a:bodyPr/>
          <a:lstStyle>
            <a:lvl1pPr algn="ctr">
              <a:lnSpc>
                <a:spcPct val="83000"/>
              </a:lnSpc>
              <a:defRPr cap="all" spc="-99" sz="4100">
                <a:solidFill>
                  <a:srgbClr val="000000"/>
                </a:solidFill>
                <a:latin typeface="Gill Sans MT"/>
                <a:ea typeface="Gill Sans MT"/>
                <a:cs typeface="Gill Sans MT"/>
                <a:sym typeface="Gill Sans MT"/>
              </a:defRPr>
            </a:lvl1pPr>
          </a:lstStyle>
          <a:p>
            <a:pPr/>
            <a:r>
              <a:t>The Practice of Lateral Reading</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1" name="Rectangle 3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442" name="Rectangle 39"/>
          <p:cNvSpPr/>
          <p:nvPr/>
        </p:nvSpPr>
        <p:spPr>
          <a:xfrm>
            <a:off x="1307869" y="1267730"/>
            <a:ext cx="9576263" cy="4307950"/>
          </a:xfrm>
          <a:prstGeom prst="rect">
            <a:avLst/>
          </a:prstGeom>
          <a:solidFill>
            <a:srgbClr val="000000"/>
          </a:solidFill>
          <a:ln w="12700">
            <a:miter lim="400000"/>
          </a:ln>
          <a:effectLst>
            <a:outerShdw sx="100000" sy="100000" kx="0" ky="0" algn="b" rotWithShape="0" blurRad="50800" dist="0" dir="0">
              <a:srgbClr val="000000">
                <a:alpha val="66000"/>
              </a:srgbClr>
            </a:outerShdw>
          </a:effectLst>
        </p:spPr>
        <p:txBody>
          <a:bodyPr lIns="45719" rIns="45719"/>
          <a:lstStyle/>
          <a:p>
            <a:pPr>
              <a:defRPr>
                <a:solidFill>
                  <a:srgbClr val="FFFFFF"/>
                </a:solidFill>
              </a:defRPr>
            </a:pPr>
          </a:p>
        </p:txBody>
      </p:sp>
      <p:sp>
        <p:nvSpPr>
          <p:cNvPr id="443" name="Rectangle 41"/>
          <p:cNvSpPr/>
          <p:nvPr/>
        </p:nvSpPr>
        <p:spPr>
          <a:xfrm>
            <a:off x="1447800" y="1411614"/>
            <a:ext cx="9296401" cy="4034771"/>
          </a:xfrm>
          <a:prstGeom prst="rect">
            <a:avLst/>
          </a:prstGeom>
          <a:ln w="6350" cap="sq">
            <a:solidFill>
              <a:srgbClr val="FFFFFF"/>
            </a:solidFill>
            <a:miter/>
          </a:ln>
        </p:spPr>
        <p:txBody>
          <a:bodyPr lIns="45719" rIns="45719"/>
          <a:lstStyle/>
          <a:p>
            <a:pPr>
              <a:defRPr>
                <a:solidFill>
                  <a:srgbClr val="FFFFFF"/>
                </a:solidFill>
              </a:defRPr>
            </a:pPr>
          </a:p>
        </p:txBody>
      </p:sp>
      <p:sp>
        <p:nvSpPr>
          <p:cNvPr id="444" name="Rectangle 43"/>
          <p:cNvSpPr/>
          <p:nvPr/>
        </p:nvSpPr>
        <p:spPr>
          <a:xfrm>
            <a:off x="5135879" y="1267729"/>
            <a:ext cx="1920241" cy="731521"/>
          </a:xfrm>
          <a:prstGeom prst="rect">
            <a:avLst/>
          </a:prstGeom>
          <a:solidFill>
            <a:schemeClr val="accent1"/>
          </a:solidFill>
          <a:ln w="12700">
            <a:miter lim="400000"/>
          </a:ln>
        </p:spPr>
        <p:txBody>
          <a:bodyPr lIns="45719" rIns="45719"/>
          <a:lstStyle/>
          <a:p>
            <a:pPr>
              <a:defRPr>
                <a:solidFill>
                  <a:srgbClr val="FFFFFF"/>
                </a:solidFill>
              </a:defRPr>
            </a:pPr>
          </a:p>
        </p:txBody>
      </p:sp>
      <p:grpSp>
        <p:nvGrpSpPr>
          <p:cNvPr id="448" name="Group 45"/>
          <p:cNvGrpSpPr/>
          <p:nvPr/>
        </p:nvGrpSpPr>
        <p:grpSpPr>
          <a:xfrm>
            <a:off x="5250179" y="1267729"/>
            <a:ext cx="1691641" cy="615935"/>
            <a:chOff x="0" y="0"/>
            <a:chExt cx="1691640" cy="615934"/>
          </a:xfrm>
        </p:grpSpPr>
        <p:sp>
          <p:nvSpPr>
            <p:cNvPr id="445" name="Straight Connector 46"/>
            <p:cNvSpPr/>
            <p:nvPr/>
          </p:nvSpPr>
          <p:spPr>
            <a:xfrm flipH="1">
              <a:off x="-1"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446" name="Straight Connector 47"/>
            <p:cNvSpPr/>
            <p:nvPr/>
          </p:nvSpPr>
          <p:spPr>
            <a:xfrm>
              <a:off x="1691639"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447" name="Straight Connector 48"/>
            <p:cNvSpPr/>
            <p:nvPr/>
          </p:nvSpPr>
          <p:spPr>
            <a:xfrm>
              <a:off x="0" y="615934"/>
              <a:ext cx="1691641" cy="1"/>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449" name="Rectangle 50"/>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450" name="Rectangle 52"/>
          <p:cNvSpPr/>
          <p:nvPr/>
        </p:nvSpPr>
        <p:spPr>
          <a:xfrm>
            <a:off x="0" y="0"/>
            <a:ext cx="12192000" cy="6858000"/>
          </a:xfrm>
          <a:prstGeom prst="rect">
            <a:avLst/>
          </a:prstGeom>
          <a:solidFill>
            <a:srgbClr val="000000"/>
          </a:solidFill>
          <a:ln w="12700">
            <a:miter lim="400000"/>
          </a:ln>
        </p:spPr>
        <p:txBody>
          <a:bodyPr lIns="45719" rIns="45719" anchor="ctr"/>
          <a:lstStyle/>
          <a:p>
            <a:pPr algn="ctr">
              <a:defRPr>
                <a:solidFill>
                  <a:srgbClr val="FFFFFF"/>
                </a:solidFill>
              </a:defRPr>
            </a:pPr>
          </a:p>
        </p:txBody>
      </p:sp>
      <p:pic>
        <p:nvPicPr>
          <p:cNvPr id="451" name="Picture 32" descr="Picture 32"/>
          <p:cNvPicPr>
            <a:picLocks noChangeAspect="1"/>
          </p:cNvPicPr>
          <p:nvPr/>
        </p:nvPicPr>
        <p:blipFill>
          <a:blip r:embed="rId2">
            <a:alphaModFix amt="45000"/>
            <a:extLst/>
          </a:blip>
          <a:srcRect l="0" t="7786" r="0" b="0"/>
          <a:stretch>
            <a:fillRect/>
          </a:stretch>
        </p:blipFill>
        <p:spPr>
          <a:xfrm>
            <a:off x="19" y="10"/>
            <a:ext cx="12191981" cy="6857990"/>
          </a:xfrm>
          <a:prstGeom prst="rect">
            <a:avLst/>
          </a:prstGeom>
          <a:ln w="12700">
            <a:miter lim="400000"/>
          </a:ln>
        </p:spPr>
      </p:pic>
      <p:sp>
        <p:nvSpPr>
          <p:cNvPr id="452" name="Rectangle 54"/>
          <p:cNvSpPr/>
          <p:nvPr/>
        </p:nvSpPr>
        <p:spPr>
          <a:xfrm>
            <a:off x="1307869" y="1267730"/>
            <a:ext cx="9576263" cy="4307950"/>
          </a:xfrm>
          <a:prstGeom prst="rect">
            <a:avLst/>
          </a:prstGeom>
          <a:ln cap="sq">
            <a:solidFill>
              <a:srgbClr val="FFFFFF"/>
            </a:solidFill>
            <a:miter/>
          </a:ln>
        </p:spPr>
        <p:txBody>
          <a:bodyPr lIns="45719" rIns="45719"/>
          <a:lstStyle/>
          <a:p>
            <a:pPr>
              <a:defRPr>
                <a:solidFill>
                  <a:srgbClr val="FFFFFF"/>
                </a:solidFill>
              </a:defRPr>
            </a:pPr>
          </a:p>
        </p:txBody>
      </p:sp>
      <p:sp>
        <p:nvSpPr>
          <p:cNvPr id="453" name="Title 3"/>
          <p:cNvSpPr txBox="1"/>
          <p:nvPr>
            <p:ph type="title"/>
          </p:nvPr>
        </p:nvSpPr>
        <p:spPr>
          <a:xfrm>
            <a:off x="1769532" y="2091263"/>
            <a:ext cx="8652938" cy="2461505"/>
          </a:xfrm>
          <a:prstGeom prst="rect">
            <a:avLst/>
          </a:prstGeom>
        </p:spPr>
        <p:txBody>
          <a:bodyPr/>
          <a:lstStyle/>
          <a:p>
            <a:pPr algn="ctr">
              <a:lnSpc>
                <a:spcPct val="83000"/>
              </a:lnSpc>
              <a:defRPr cap="all" spc="-100" sz="2700"/>
            </a:pPr>
            <a:r>
              <a:t>“Disinformation is not a bug in the code, it’s a feature wielded for political gain, and a great risk to American Democracy.”</a:t>
            </a:r>
            <a:br/>
            <a:r>
              <a:t>(Tripoldi, xvi)</a:t>
            </a:r>
            <a:br/>
            <a:br/>
          </a:p>
        </p:txBody>
      </p:sp>
      <p:sp>
        <p:nvSpPr>
          <p:cNvPr id="454" name="Rectangle 56"/>
          <p:cNvSpPr/>
          <p:nvPr/>
        </p:nvSpPr>
        <p:spPr>
          <a:xfrm>
            <a:off x="1447800" y="1411614"/>
            <a:ext cx="9296401" cy="4034771"/>
          </a:xfrm>
          <a:prstGeom prst="rect">
            <a:avLst/>
          </a:prstGeom>
          <a:ln cap="sq">
            <a:solidFill>
              <a:srgbClr val="FFFFFF">
                <a:alpha val="80000"/>
              </a:srgbClr>
            </a:solidFill>
            <a:miter/>
          </a:ln>
        </p:spPr>
        <p:txBody>
          <a:bodyPr lIns="45719" rIns="45719"/>
          <a:lstStyle/>
          <a:p>
            <a:pPr>
              <a:defRPr>
                <a:solidFill>
                  <a:srgbClr val="FFFFFF"/>
                </a:solidFill>
              </a:defRPr>
            </a:pP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E9E5DC"/>
        </a:solidFill>
      </p:bgPr>
    </p:bg>
    <p:spTree>
      <p:nvGrpSpPr>
        <p:cNvPr id="1" name=""/>
        <p:cNvGrpSpPr/>
        <p:nvPr/>
      </p:nvGrpSpPr>
      <p:grpSpPr>
        <a:xfrm>
          <a:off x="0" y="0"/>
          <a:ext cx="0" cy="0"/>
          <a:chOff x="0" y="0"/>
          <a:chExt cx="0" cy="0"/>
        </a:xfrm>
      </p:grpSpPr>
      <p:sp>
        <p:nvSpPr>
          <p:cNvPr id="456" name="Rectangle 39"/>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p>
        </p:txBody>
      </p:sp>
      <p:sp>
        <p:nvSpPr>
          <p:cNvPr id="457" name="Rectangle 41"/>
          <p:cNvSpPr/>
          <p:nvPr/>
        </p:nvSpPr>
        <p:spPr>
          <a:xfrm>
            <a:off x="1307869" y="1267730"/>
            <a:ext cx="9576263" cy="4307950"/>
          </a:xfrm>
          <a:prstGeom prst="rect">
            <a:avLst/>
          </a:prstGeom>
          <a:solidFill>
            <a:srgbClr val="E9E5DC"/>
          </a:solidFill>
          <a:ln w="12700">
            <a:miter lim="400000"/>
          </a:ln>
          <a:effectLst>
            <a:outerShdw sx="100000" sy="100000" kx="0" ky="0" algn="b" rotWithShape="0" blurRad="50800" dist="0" dir="0">
              <a:srgbClr val="000000">
                <a:alpha val="66000"/>
              </a:srgbClr>
            </a:outerShdw>
          </a:effectLst>
        </p:spPr>
        <p:txBody>
          <a:bodyPr lIns="45719" rIns="45719"/>
          <a:lstStyle/>
          <a:p>
            <a:pPr/>
          </a:p>
        </p:txBody>
      </p:sp>
      <p:sp>
        <p:nvSpPr>
          <p:cNvPr id="458" name="Rectangle 43"/>
          <p:cNvSpPr/>
          <p:nvPr/>
        </p:nvSpPr>
        <p:spPr>
          <a:xfrm>
            <a:off x="1447800" y="1411614"/>
            <a:ext cx="9296401" cy="4034771"/>
          </a:xfrm>
          <a:prstGeom prst="rect">
            <a:avLst/>
          </a:prstGeom>
          <a:ln w="6350" cap="sq">
            <a:solidFill>
              <a:srgbClr val="404040"/>
            </a:solidFill>
            <a:miter/>
          </a:ln>
        </p:spPr>
        <p:txBody>
          <a:bodyPr lIns="45719" rIns="45719"/>
          <a:lstStyle/>
          <a:p>
            <a:pPr/>
          </a:p>
        </p:txBody>
      </p:sp>
      <p:sp>
        <p:nvSpPr>
          <p:cNvPr id="459" name="Rectangle 45"/>
          <p:cNvSpPr/>
          <p:nvPr/>
        </p:nvSpPr>
        <p:spPr>
          <a:xfrm>
            <a:off x="5135879" y="1267729"/>
            <a:ext cx="1920241" cy="731521"/>
          </a:xfrm>
          <a:prstGeom prst="rect">
            <a:avLst/>
          </a:prstGeom>
          <a:solidFill>
            <a:schemeClr val="accent1"/>
          </a:solidFill>
          <a:ln w="12700">
            <a:miter lim="400000"/>
          </a:ln>
        </p:spPr>
        <p:txBody>
          <a:bodyPr lIns="45719" rIns="45719"/>
          <a:lstStyle/>
          <a:p>
            <a:pPr/>
          </a:p>
        </p:txBody>
      </p:sp>
      <p:grpSp>
        <p:nvGrpSpPr>
          <p:cNvPr id="463" name="Group 47"/>
          <p:cNvGrpSpPr/>
          <p:nvPr/>
        </p:nvGrpSpPr>
        <p:grpSpPr>
          <a:xfrm>
            <a:off x="5250179" y="1267729"/>
            <a:ext cx="1691641" cy="615935"/>
            <a:chOff x="0" y="0"/>
            <a:chExt cx="1691640" cy="615934"/>
          </a:xfrm>
        </p:grpSpPr>
        <p:sp>
          <p:nvSpPr>
            <p:cNvPr id="460" name="Straight Connector 48"/>
            <p:cNvSpPr/>
            <p:nvPr/>
          </p:nvSpPr>
          <p:spPr>
            <a:xfrm flipH="1">
              <a:off x="-1"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461" name="Straight Connector 49"/>
            <p:cNvSpPr/>
            <p:nvPr/>
          </p:nvSpPr>
          <p:spPr>
            <a:xfrm>
              <a:off x="1691639"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462" name="Straight Connector 50"/>
            <p:cNvSpPr/>
            <p:nvPr/>
          </p:nvSpPr>
          <p:spPr>
            <a:xfrm>
              <a:off x="0" y="615934"/>
              <a:ext cx="1691641" cy="1"/>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464" name="Rectangle 52"/>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p>
        </p:txBody>
      </p:sp>
      <p:sp>
        <p:nvSpPr>
          <p:cNvPr id="465" name="Rectangle 54"/>
          <p:cNvSpPr/>
          <p:nvPr/>
        </p:nvSpPr>
        <p:spPr>
          <a:xfrm>
            <a:off x="0" y="0"/>
            <a:ext cx="12192000" cy="6858000"/>
          </a:xfrm>
          <a:prstGeom prst="rect">
            <a:avLst/>
          </a:prstGeom>
          <a:solidFill>
            <a:srgbClr val="E9E5DC"/>
          </a:solidFill>
          <a:ln w="12700">
            <a:miter lim="400000"/>
          </a:ln>
        </p:spPr>
        <p:txBody>
          <a:bodyPr lIns="45719" rIns="45719" anchor="ctr"/>
          <a:lstStyle/>
          <a:p>
            <a:pPr algn="ctr">
              <a:defRPr>
                <a:solidFill>
                  <a:srgbClr val="FFFFFF"/>
                </a:solidFill>
              </a:defRPr>
            </a:pPr>
          </a:p>
        </p:txBody>
      </p:sp>
      <p:sp>
        <p:nvSpPr>
          <p:cNvPr id="466" name="Rectangle 56"/>
          <p:cNvSpPr/>
          <p:nvPr/>
        </p:nvSpPr>
        <p:spPr>
          <a:xfrm>
            <a:off x="453189" y="457199"/>
            <a:ext cx="11281611" cy="5943605"/>
          </a:xfrm>
          <a:prstGeom prst="rect">
            <a:avLst/>
          </a:prstGeom>
          <a:solidFill>
            <a:srgbClr val="FFFFFF"/>
          </a:solidFill>
          <a:ln w="12700">
            <a:miter lim="400000"/>
          </a:ln>
          <a:effectLst>
            <a:outerShdw sx="100000" sy="100000" kx="0" ky="0" algn="b" rotWithShape="0" blurRad="50800" dist="0" dir="0">
              <a:srgbClr val="000000">
                <a:alpha val="66000"/>
              </a:srgbClr>
            </a:outerShdw>
          </a:effectLst>
        </p:spPr>
        <p:txBody>
          <a:bodyPr lIns="45719" rIns="45719"/>
          <a:lstStyle/>
          <a:p>
            <a:pPr/>
          </a:p>
        </p:txBody>
      </p:sp>
      <p:sp>
        <p:nvSpPr>
          <p:cNvPr id="467" name="Rectangle 58"/>
          <p:cNvSpPr/>
          <p:nvPr/>
        </p:nvSpPr>
        <p:spPr>
          <a:xfrm>
            <a:off x="616738" y="621792"/>
            <a:ext cx="10954512" cy="5614418"/>
          </a:xfrm>
          <a:prstGeom prst="rect">
            <a:avLst/>
          </a:prstGeom>
          <a:solidFill>
            <a:srgbClr val="404040"/>
          </a:solidFill>
          <a:ln w="12700">
            <a:miter lim="400000"/>
          </a:ln>
        </p:spPr>
        <p:txBody>
          <a:bodyPr lIns="45719" rIns="45719"/>
          <a:lstStyle/>
          <a:p>
            <a:pPr/>
          </a:p>
        </p:txBody>
      </p:sp>
      <p:sp>
        <p:nvSpPr>
          <p:cNvPr id="468" name="Title 1"/>
          <p:cNvSpPr txBox="1"/>
          <p:nvPr>
            <p:ph type="title"/>
          </p:nvPr>
        </p:nvSpPr>
        <p:spPr>
          <a:xfrm>
            <a:off x="5353248" y="1348843"/>
            <a:ext cx="5716339" cy="3042708"/>
          </a:xfrm>
          <a:prstGeom prst="rect">
            <a:avLst/>
          </a:prstGeom>
        </p:spPr>
        <p:txBody>
          <a:bodyPr/>
          <a:lstStyle>
            <a:lvl1pPr algn="ctr">
              <a:lnSpc>
                <a:spcPct val="83000"/>
              </a:lnSpc>
              <a:defRPr cap="all" spc="-100" sz="6000">
                <a:solidFill>
                  <a:srgbClr val="FFFFFF"/>
                </a:solidFill>
              </a:defRPr>
            </a:lvl1pPr>
          </a:lstStyle>
          <a:p>
            <a:pPr/>
            <a:r>
              <a:t>It all begins with a Question</a:t>
            </a:r>
          </a:p>
        </p:txBody>
      </p:sp>
      <p:pic>
        <p:nvPicPr>
          <p:cNvPr id="469" name="Picture 3" descr="Picture 3"/>
          <p:cNvPicPr>
            <a:picLocks noChangeAspect="1"/>
          </p:cNvPicPr>
          <p:nvPr/>
        </p:nvPicPr>
        <p:blipFill>
          <a:blip r:embed="rId2">
            <a:extLst/>
          </a:blip>
          <a:srcRect l="32642" t="0" r="15325" b="1"/>
          <a:stretch>
            <a:fillRect/>
          </a:stretch>
        </p:blipFill>
        <p:spPr>
          <a:xfrm>
            <a:off x="616737" y="621792"/>
            <a:ext cx="4376502" cy="5614417"/>
          </a:xfrm>
          <a:prstGeom prst="rect">
            <a:avLst/>
          </a:prstGeom>
          <a:ln w="12700">
            <a:miter lim="400000"/>
          </a:ln>
        </p:spPr>
      </p:pic>
      <p:sp>
        <p:nvSpPr>
          <p:cNvPr id="470" name="Rectangle 60"/>
          <p:cNvSpPr/>
          <p:nvPr/>
        </p:nvSpPr>
        <p:spPr>
          <a:xfrm>
            <a:off x="7251297" y="446823"/>
            <a:ext cx="1920241" cy="731522"/>
          </a:xfrm>
          <a:prstGeom prst="rect">
            <a:avLst/>
          </a:prstGeom>
          <a:solidFill>
            <a:schemeClr val="accent1"/>
          </a:solidFill>
          <a:ln w="12700">
            <a:miter lim="400000"/>
          </a:ln>
        </p:spPr>
        <p:txBody>
          <a:bodyPr lIns="45719" rIns="45719"/>
          <a:lstStyle/>
          <a:p>
            <a:pPr/>
          </a:p>
        </p:txBody>
      </p:sp>
      <p:sp>
        <p:nvSpPr>
          <p:cNvPr id="471" name="Straight Connector 62"/>
          <p:cNvSpPr/>
          <p:nvPr/>
        </p:nvSpPr>
        <p:spPr>
          <a:xfrm>
            <a:off x="7365597" y="446823"/>
            <a:ext cx="1" cy="640081"/>
          </a:xfrm>
          <a:prstGeom prst="line">
            <a:avLst/>
          </a:prstGeom>
          <a:solidFill>
            <a:srgbClr val="262626"/>
          </a:solidFill>
          <a:ln w="6350">
            <a:solidFill>
              <a:srgbClr val="FFFFFF"/>
            </a:solidFill>
            <a:miter/>
          </a:ln>
        </p:spPr>
        <p:txBody>
          <a:bodyPr lIns="45719" rIns="45719"/>
          <a:lstStyle/>
          <a:p>
            <a:pPr/>
          </a:p>
        </p:txBody>
      </p:sp>
      <p:sp>
        <p:nvSpPr>
          <p:cNvPr id="472" name="Straight Connector 64"/>
          <p:cNvSpPr/>
          <p:nvPr/>
        </p:nvSpPr>
        <p:spPr>
          <a:xfrm>
            <a:off x="9057237" y="446823"/>
            <a:ext cx="1" cy="640081"/>
          </a:xfrm>
          <a:prstGeom prst="line">
            <a:avLst/>
          </a:prstGeom>
          <a:solidFill>
            <a:srgbClr val="262626"/>
          </a:solidFill>
          <a:ln w="6350">
            <a:solidFill>
              <a:srgbClr val="FFFFFF"/>
            </a:solidFill>
            <a:miter/>
          </a:ln>
        </p:spPr>
        <p:txBody>
          <a:bodyPr lIns="45719" rIns="45719"/>
          <a:lstStyle/>
          <a:p>
            <a:pPr/>
          </a:p>
        </p:txBody>
      </p:sp>
      <p:sp>
        <p:nvSpPr>
          <p:cNvPr id="473" name="Straight Connector 66"/>
          <p:cNvSpPr/>
          <p:nvPr/>
        </p:nvSpPr>
        <p:spPr>
          <a:xfrm>
            <a:off x="7365597" y="1092118"/>
            <a:ext cx="1691641" cy="1"/>
          </a:xfrm>
          <a:prstGeom prst="line">
            <a:avLst/>
          </a:prstGeom>
          <a:solidFill>
            <a:srgbClr val="262626"/>
          </a:solidFill>
          <a:ln w="6350">
            <a:solidFill>
              <a:srgbClr val="FFFFFF"/>
            </a:solidFill>
            <a:miter/>
          </a:ln>
        </p:spPr>
        <p:txBody>
          <a:bodyPr lIns="45719" rIns="45719"/>
          <a:lstStyle/>
          <a:p>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5" name="Rectangle 90"/>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p>
        </p:txBody>
      </p:sp>
      <p:sp>
        <p:nvSpPr>
          <p:cNvPr id="476" name="Rectangle 92"/>
          <p:cNvSpPr/>
          <p:nvPr/>
        </p:nvSpPr>
        <p:spPr>
          <a:xfrm>
            <a:off x="1307869" y="1267730"/>
            <a:ext cx="9576263" cy="4307950"/>
          </a:xfrm>
          <a:prstGeom prst="rect">
            <a:avLst/>
          </a:prstGeom>
          <a:solidFill>
            <a:srgbClr val="FFFFFF"/>
          </a:solidFill>
          <a:ln w="12700">
            <a:miter lim="400000"/>
          </a:ln>
          <a:effectLst>
            <a:outerShdw sx="100000" sy="100000" kx="0" ky="0" algn="b" rotWithShape="0" blurRad="50800" dist="0" dir="0">
              <a:srgbClr val="000000">
                <a:alpha val="66000"/>
              </a:srgbClr>
            </a:outerShdw>
          </a:effectLst>
        </p:spPr>
        <p:txBody>
          <a:bodyPr lIns="45719" rIns="45719"/>
          <a:lstStyle/>
          <a:p>
            <a:pPr/>
          </a:p>
        </p:txBody>
      </p:sp>
      <p:sp>
        <p:nvSpPr>
          <p:cNvPr id="477" name="Rectangle 94"/>
          <p:cNvSpPr/>
          <p:nvPr/>
        </p:nvSpPr>
        <p:spPr>
          <a:xfrm>
            <a:off x="1447800" y="1411614"/>
            <a:ext cx="9296401" cy="4034771"/>
          </a:xfrm>
          <a:prstGeom prst="rect">
            <a:avLst/>
          </a:prstGeom>
          <a:ln w="6350" cap="sq">
            <a:solidFill>
              <a:srgbClr val="404040"/>
            </a:solidFill>
            <a:miter/>
          </a:ln>
        </p:spPr>
        <p:txBody>
          <a:bodyPr lIns="45719" rIns="45719"/>
          <a:lstStyle/>
          <a:p>
            <a:pPr/>
          </a:p>
        </p:txBody>
      </p:sp>
      <p:sp>
        <p:nvSpPr>
          <p:cNvPr id="478" name="Rectangle 96"/>
          <p:cNvSpPr/>
          <p:nvPr/>
        </p:nvSpPr>
        <p:spPr>
          <a:xfrm>
            <a:off x="5135879" y="1267729"/>
            <a:ext cx="1920241" cy="731521"/>
          </a:xfrm>
          <a:prstGeom prst="rect">
            <a:avLst/>
          </a:prstGeom>
          <a:solidFill>
            <a:schemeClr val="accent1"/>
          </a:solidFill>
          <a:ln w="12700">
            <a:miter lim="400000"/>
          </a:ln>
        </p:spPr>
        <p:txBody>
          <a:bodyPr lIns="45719" rIns="45719"/>
          <a:lstStyle/>
          <a:p>
            <a:pPr/>
          </a:p>
        </p:txBody>
      </p:sp>
      <p:grpSp>
        <p:nvGrpSpPr>
          <p:cNvPr id="482" name="Group 98"/>
          <p:cNvGrpSpPr/>
          <p:nvPr/>
        </p:nvGrpSpPr>
        <p:grpSpPr>
          <a:xfrm>
            <a:off x="5250179" y="1267729"/>
            <a:ext cx="1691641" cy="615935"/>
            <a:chOff x="0" y="0"/>
            <a:chExt cx="1691640" cy="615934"/>
          </a:xfrm>
        </p:grpSpPr>
        <p:sp>
          <p:nvSpPr>
            <p:cNvPr id="479" name="Straight Connector 99"/>
            <p:cNvSpPr/>
            <p:nvPr/>
          </p:nvSpPr>
          <p:spPr>
            <a:xfrm flipH="1">
              <a:off x="-1"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480" name="Straight Connector 100"/>
            <p:cNvSpPr/>
            <p:nvPr/>
          </p:nvSpPr>
          <p:spPr>
            <a:xfrm>
              <a:off x="1691639"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481" name="Straight Connector 101"/>
            <p:cNvSpPr/>
            <p:nvPr/>
          </p:nvSpPr>
          <p:spPr>
            <a:xfrm>
              <a:off x="0" y="615934"/>
              <a:ext cx="1691641" cy="1"/>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483" name="Rectangle 103"/>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p>
        </p:txBody>
      </p:sp>
      <p:pic>
        <p:nvPicPr>
          <p:cNvPr id="484" name="Picture 3" descr="Picture 3"/>
          <p:cNvPicPr>
            <a:picLocks noChangeAspect="1"/>
          </p:cNvPicPr>
          <p:nvPr/>
        </p:nvPicPr>
        <p:blipFill>
          <a:blip r:embed="rId2">
            <a:extLst/>
          </a:blip>
          <a:srcRect l="0" t="7537" r="0" b="8194"/>
          <a:stretch>
            <a:fillRect/>
          </a:stretch>
        </p:blipFill>
        <p:spPr>
          <a:xfrm>
            <a:off x="-3047" y="10"/>
            <a:ext cx="12192000" cy="6857990"/>
          </a:xfrm>
          <a:prstGeom prst="rect">
            <a:avLst/>
          </a:prstGeom>
          <a:ln w="12700">
            <a:miter lim="400000"/>
          </a:ln>
        </p:spPr>
      </p:pic>
      <p:sp>
        <p:nvSpPr>
          <p:cNvPr id="485" name="Rectangle 105"/>
          <p:cNvSpPr/>
          <p:nvPr/>
        </p:nvSpPr>
        <p:spPr>
          <a:xfrm>
            <a:off x="-1" y="937548"/>
            <a:ext cx="12192001" cy="5058138"/>
          </a:xfrm>
          <a:prstGeom prst="rect">
            <a:avLst/>
          </a:prstGeom>
          <a:gradFill>
            <a:gsLst>
              <a:gs pos="0">
                <a:srgbClr val="000000">
                  <a:alpha val="0"/>
                </a:srgbClr>
              </a:gs>
              <a:gs pos="20000">
                <a:srgbClr val="000000">
                  <a:alpha val="15000"/>
                </a:srgbClr>
              </a:gs>
              <a:gs pos="50000">
                <a:srgbClr val="000000">
                  <a:alpha val="30000"/>
                </a:srgbClr>
              </a:gs>
              <a:gs pos="80000">
                <a:srgbClr val="000000">
                  <a:alpha val="15000"/>
                </a:srgbClr>
              </a:gs>
              <a:gs pos="100000">
                <a:srgbClr val="000000">
                  <a:alpha val="0"/>
                </a:srgbClr>
              </a:gs>
            </a:gsLst>
            <a:lin ang="16200000"/>
          </a:gradFill>
          <a:ln w="12700">
            <a:miter lim="400000"/>
          </a:ln>
        </p:spPr>
        <p:txBody>
          <a:bodyPr lIns="45719" rIns="45719" anchor="ctr"/>
          <a:lstStyle/>
          <a:p>
            <a:pPr algn="ctr">
              <a:defRPr>
                <a:solidFill>
                  <a:srgbClr val="FFFFFF"/>
                </a:solidFill>
              </a:defRPr>
            </a:pPr>
          </a:p>
        </p:txBody>
      </p:sp>
      <p:sp>
        <p:nvSpPr>
          <p:cNvPr id="486" name="Title 1"/>
          <p:cNvSpPr txBox="1"/>
          <p:nvPr>
            <p:ph type="title"/>
          </p:nvPr>
        </p:nvSpPr>
        <p:spPr>
          <a:xfrm>
            <a:off x="643465" y="2449741"/>
            <a:ext cx="10905061" cy="1524079"/>
          </a:xfrm>
          <a:prstGeom prst="rect">
            <a:avLst/>
          </a:prstGeom>
          <a:effectLst>
            <a:outerShdw sx="100000" sy="100000" kx="0" ky="0" algn="b" rotWithShape="0" blurRad="50800" dist="38100" dir="2700000">
              <a:srgbClr val="000000">
                <a:alpha val="40000"/>
              </a:srgbClr>
            </a:outerShdw>
          </a:effectLst>
        </p:spPr>
        <p:txBody>
          <a:bodyPr anchor="b"/>
          <a:lstStyle/>
          <a:p>
            <a:pPr algn="ctr" defTabSz="868680">
              <a:lnSpc>
                <a:spcPct val="83000"/>
              </a:lnSpc>
              <a:defRPr cap="all" spc="-95" sz="3420">
                <a:solidFill>
                  <a:srgbClr val="FFFFFF"/>
                </a:solidFill>
              </a:defRPr>
            </a:pPr>
            <a:r>
              <a:t>Thank You</a:t>
            </a:r>
            <a:br/>
            <a:br/>
          </a:p>
        </p:txBody>
      </p:sp>
      <p:sp>
        <p:nvSpPr>
          <p:cNvPr id="487" name="Straight Connector 107"/>
          <p:cNvSpPr/>
          <p:nvPr/>
        </p:nvSpPr>
        <p:spPr>
          <a:xfrm>
            <a:off x="3393880" y="4035361"/>
            <a:ext cx="5404238" cy="1"/>
          </a:xfrm>
          <a:prstGeom prst="line">
            <a:avLst/>
          </a:prstGeom>
          <a:ln w="6350">
            <a:solidFill>
              <a:srgbClr val="FFFFFF"/>
            </a:solidFill>
          </a:ln>
          <a:effectLst>
            <a:outerShdw sx="100000" sy="100000" kx="0" ky="0" algn="b" rotWithShape="0" blurRad="50800" dist="38100" dir="2700000">
              <a:srgbClr val="000000">
                <a:alpha val="40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9" name="Title 3"/>
          <p:cNvSpPr txBox="1"/>
          <p:nvPr>
            <p:ph type="title"/>
          </p:nvPr>
        </p:nvSpPr>
        <p:spPr>
          <a:xfrm>
            <a:off x="1066800" y="642594"/>
            <a:ext cx="10058400" cy="653772"/>
          </a:xfrm>
          <a:prstGeom prst="rect">
            <a:avLst/>
          </a:prstGeom>
        </p:spPr>
        <p:txBody>
          <a:bodyPr/>
          <a:lstStyle/>
          <a:p>
            <a:pPr/>
            <a:r>
              <a:t>List of Resources</a:t>
            </a:r>
          </a:p>
        </p:txBody>
      </p:sp>
      <p:sp>
        <p:nvSpPr>
          <p:cNvPr id="490" name="Content Placeholder 4"/>
          <p:cNvSpPr txBox="1"/>
          <p:nvPr>
            <p:ph type="body" idx="1"/>
          </p:nvPr>
        </p:nvSpPr>
        <p:spPr>
          <a:xfrm>
            <a:off x="740780" y="1296365"/>
            <a:ext cx="10384420" cy="5045820"/>
          </a:xfrm>
          <a:prstGeom prst="rect">
            <a:avLst/>
          </a:prstGeom>
        </p:spPr>
        <p:txBody>
          <a:bodyPr/>
          <a:lstStyle/>
          <a:p>
            <a:pPr marL="0" indent="0">
              <a:lnSpc>
                <a:spcPct val="80000"/>
              </a:lnSpc>
              <a:buSzTx/>
              <a:buNone/>
              <a:defRPr sz="1100"/>
            </a:pPr>
            <a:r>
              <a:t>Bull,  A. C., MacMillan, M., &amp; Head,  A. J. (2021). Dismantling the evaluation framework. </a:t>
            </a:r>
            <a:r>
              <a:rPr i="1"/>
              <a:t>In the Library with the Lead Pipe</a:t>
            </a:r>
            <a:r>
              <a:t>.</a:t>
            </a:r>
          </a:p>
          <a:p>
            <a:pPr marL="0" indent="0">
              <a:lnSpc>
                <a:spcPct val="80000"/>
              </a:lnSpc>
              <a:buSzTx/>
              <a:buNone/>
              <a:defRPr sz="1100"/>
            </a:pPr>
            <a:r>
              <a:t>Caulfield, M. (2019). SIFT (The Four Moves). </a:t>
            </a:r>
            <a:r>
              <a:rPr i="1"/>
              <a:t>Hapgood.com. </a:t>
            </a:r>
            <a:r>
              <a:t>https://hapgood.us/2019/06/19/sift-the-four-moves/</a:t>
            </a:r>
          </a:p>
          <a:p>
            <a:pPr marL="0" indent="0">
              <a:lnSpc>
                <a:spcPct val="80000"/>
              </a:lnSpc>
              <a:buSzTx/>
              <a:buNone/>
              <a:defRPr sz="1100"/>
            </a:pPr>
            <a:r>
              <a:t>Caulfield, M. (June 10, 2022) 8:44 am. </a:t>
            </a:r>
            <a:r>
              <a:rPr i="1"/>
              <a:t>Twitter.com</a:t>
            </a:r>
            <a:r>
              <a:t>. https://bit.ly/3pnli38</a:t>
            </a:r>
          </a:p>
          <a:p>
            <a:pPr marL="0" indent="0">
              <a:lnSpc>
                <a:spcPct val="80000"/>
              </a:lnSpc>
              <a:buSzTx/>
              <a:buNone/>
              <a:defRPr sz="1100"/>
            </a:pPr>
            <a:r>
              <a:t>Fister, B. (2022) Principled Uncertainty: Why Learning to Ask Good Questions Matters More than Finding Answers. </a:t>
            </a:r>
            <a:r>
              <a:rPr i="1"/>
              <a:t>Provocation Series, Project Information Literacy</a:t>
            </a:r>
            <a:r>
              <a:t>. https://projectinfolit.org/pubs/provocation-series/essays/principled-uncertainty.html</a:t>
            </a:r>
          </a:p>
          <a:p>
            <a:pPr marL="0" indent="0">
              <a:lnSpc>
                <a:spcPct val="80000"/>
              </a:lnSpc>
              <a:buSzTx/>
              <a:buNone/>
              <a:defRPr sz="1100"/>
            </a:pPr>
            <a:r>
              <a:t>Inan, I. (2018) Curiosity, Truth, and Knowledge. In I. Inan, L. Watson, D. Whitcomb, and S. Yigit (eds) </a:t>
            </a:r>
            <a:r>
              <a:rPr i="1"/>
              <a:t>The Moral Psychology of Curiosity </a:t>
            </a:r>
            <a:r>
              <a:t>(pp. 11-35). Rowman &amp; Littlefield.</a:t>
            </a:r>
          </a:p>
          <a:p>
            <a:pPr marL="0" indent="0">
              <a:lnSpc>
                <a:spcPct val="80000"/>
              </a:lnSpc>
              <a:buSzTx/>
              <a:buNone/>
              <a:defRPr sz="1100"/>
            </a:pPr>
            <a:r>
              <a:t>Johnson, N. (2020) </a:t>
            </a:r>
            <a:r>
              <a:rPr i="1"/>
              <a:t>Architects of Memory: Information and Rhetoric in a Networked Archival Age</a:t>
            </a:r>
            <a:r>
              <a:t>.  Tuscaloosa: University of Alabama Press.</a:t>
            </a:r>
          </a:p>
          <a:p>
            <a:pPr marL="0" indent="0">
              <a:lnSpc>
                <a:spcPct val="80000"/>
              </a:lnSpc>
              <a:buSzTx/>
              <a:buNone/>
              <a:defRPr sz="1100"/>
            </a:pPr>
            <a:r>
              <a:t>Lipton, E (Feb. 9, 2014). Fight Over Minimum Wage Illustrates Web of Industry Ties. </a:t>
            </a:r>
            <a:r>
              <a:rPr i="1"/>
              <a:t>New York Times</a:t>
            </a:r>
            <a:r>
              <a:t>.. https://www.nytimes.com/2014/02/10/us/politics/fight-over-minimum-wage-illustrates-web-of-industry-ties.html</a:t>
            </a:r>
          </a:p>
          <a:p>
            <a:pPr marL="0" indent="0">
              <a:lnSpc>
                <a:spcPct val="80000"/>
              </a:lnSpc>
              <a:buSzTx/>
              <a:buNone/>
              <a:defRPr sz="1100"/>
            </a:pPr>
            <a:r>
              <a:t>Kozyreva, A., Wineburg, S., Lewandowsky, S., &amp; Hertwig, R. (2022). Critical ignoring as a core competence for digital citizens. Current Directions in Psychological Science, https://doi.org/10.1177/09637214221121570</a:t>
            </a:r>
          </a:p>
          <a:p>
            <a:pPr marL="0" indent="0">
              <a:lnSpc>
                <a:spcPct val="80000"/>
              </a:lnSpc>
              <a:buSzTx/>
              <a:buNone/>
              <a:defRPr sz="1100"/>
            </a:pPr>
            <a:r>
              <a:t>Mery,  Y. (2020) How Do I Evaluate Online Information by Reading Laterally? </a:t>
            </a:r>
            <a:r>
              <a:rPr i="1"/>
              <a:t>University of Arizona Libraries</a:t>
            </a:r>
            <a:r>
              <a:t>.  https://new.library.arizona.edu/tutorials/evaluating-online-info/#/</a:t>
            </a:r>
          </a:p>
          <a:p>
            <a:pPr marL="0" indent="0">
              <a:lnSpc>
                <a:spcPct val="80000"/>
              </a:lnSpc>
              <a:buSzTx/>
              <a:buNone/>
              <a:defRPr sz="1100"/>
            </a:pPr>
            <a:r>
              <a:t>Stanford History Education Group. (Jan. 6, 2020) “Sort fact from fiction online with lateral reading” retrieved from </a:t>
            </a:r>
            <a:r>
              <a:rPr u="sng">
                <a:solidFill>
                  <a:srgbClr val="D0690C"/>
                </a:solidFill>
                <a:uFill>
                  <a:solidFill>
                    <a:srgbClr val="D0690C"/>
                  </a:solidFill>
                </a:uFill>
                <a:hlinkClick r:id="rId2" invalidUrl="" action="" tgtFrame="" tooltip="" history="1" highlightClick="0" endSnd="0"/>
              </a:rPr>
              <a:t>https://youtu.be/SHNprb2hgzU</a:t>
            </a:r>
          </a:p>
          <a:p>
            <a:pPr marL="0" indent="0">
              <a:lnSpc>
                <a:spcPct val="80000"/>
              </a:lnSpc>
              <a:buSzTx/>
              <a:buNone/>
              <a:defRPr sz="1100"/>
            </a:pPr>
            <a:r>
              <a:t>Tripoldi, F. (2022). The Propagandists' Playbook: How Conservative Elites Manipulate Search and Threaten Democracy. Yale University Press</a:t>
            </a:r>
          </a:p>
          <a:p>
            <a:pPr marL="0" indent="0">
              <a:lnSpc>
                <a:spcPct val="80000"/>
              </a:lnSpc>
              <a:buSzTx/>
              <a:buNone/>
              <a:defRPr sz="1100"/>
            </a:pPr>
            <a:br/>
            <a:r>
              <a:t>Wineburg, S., &amp; McGrew, S. (2017) Lateral Reading: Reading Less and Learning More When Evaluating Digital Information. </a:t>
            </a:r>
            <a:r>
              <a:rPr i="1"/>
              <a:t>Stanford History Education Group Working Paper No. 2017-A1</a:t>
            </a:r>
            <a:r>
              <a:t>. </a:t>
            </a:r>
            <a:r>
              <a:rPr u="sng">
                <a:solidFill>
                  <a:srgbClr val="D0690C"/>
                </a:solidFill>
                <a:uFill>
                  <a:solidFill>
                    <a:srgbClr val="D0690C"/>
                  </a:solidFill>
                </a:uFill>
                <a:hlinkClick r:id="rId3" invalidUrl="" action="" tgtFrame="" tooltip="" history="1" highlightClick="0" endSnd="0"/>
              </a:rPr>
              <a:t>https://papers.ssrn.com/sol3/papers.cfm?abstract_id=3048994</a:t>
            </a:r>
          </a:p>
          <a:p>
            <a:pPr marL="0" indent="0">
              <a:lnSpc>
                <a:spcPct val="80000"/>
              </a:lnSpc>
              <a:buSzTx/>
              <a:buNone/>
              <a:defRPr sz="1100"/>
            </a:pPr>
            <a:r>
              <a:t>Wineburg, S., Breakstone, J., Ziv, N., &amp; Smith, M. (2020) Educating for Misunderstanding: How Approaches to Teaching Digital Literacy Make Students Susceptible to Scammers, Rogues, Bad Actors, and Hate Mongers. </a:t>
            </a:r>
            <a:r>
              <a:rPr i="1"/>
              <a:t>Working Paper A-21322, Stanford History Education Group, Stanford University</a:t>
            </a:r>
            <a:r>
              <a:t>, https://purl.stanford.edu/mf412bt5333.</a:t>
            </a:r>
          </a:p>
          <a:p>
            <a:pPr marL="0" indent="0">
              <a:lnSpc>
                <a:spcPct val="80000"/>
              </a:lnSpc>
              <a:buSzTx/>
              <a:buNone/>
              <a:defRPr sz="1100"/>
            </a:pPr>
            <a:r>
              <a:t>Wineburg, S., &amp; Ziv, N. (Aug. 1, 2022) Op-Ed: What happens when TikTok is your main source of news and information. </a:t>
            </a:r>
            <a:r>
              <a:rPr i="1"/>
              <a:t>Los Angeles Times</a:t>
            </a:r>
            <a:r>
              <a:t>. https://www.latimes.com/opinion/story/2022-08-01/gen-z-misinformation-tik-tok-instagram-social-media</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Rectangle 9"/>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p>
        </p:txBody>
      </p:sp>
      <p:sp>
        <p:nvSpPr>
          <p:cNvPr id="167" name="Rectangle 11"/>
          <p:cNvSpPr/>
          <p:nvPr/>
        </p:nvSpPr>
        <p:spPr>
          <a:xfrm>
            <a:off x="1307869" y="1267730"/>
            <a:ext cx="9576263" cy="4307950"/>
          </a:xfrm>
          <a:prstGeom prst="rect">
            <a:avLst/>
          </a:prstGeom>
          <a:solidFill>
            <a:srgbClr val="FFFFFF"/>
          </a:solidFill>
          <a:ln w="12700">
            <a:miter lim="400000"/>
          </a:ln>
          <a:effectLst>
            <a:outerShdw sx="100000" sy="100000" kx="0" ky="0" algn="b" rotWithShape="0" blurRad="50800" dist="0" dir="0">
              <a:srgbClr val="000000">
                <a:alpha val="66000"/>
              </a:srgbClr>
            </a:outerShdw>
          </a:effectLst>
        </p:spPr>
        <p:txBody>
          <a:bodyPr lIns="45719" rIns="45719"/>
          <a:lstStyle/>
          <a:p>
            <a:pPr/>
          </a:p>
        </p:txBody>
      </p:sp>
      <p:sp>
        <p:nvSpPr>
          <p:cNvPr id="168" name="Rectangle 13"/>
          <p:cNvSpPr/>
          <p:nvPr/>
        </p:nvSpPr>
        <p:spPr>
          <a:xfrm>
            <a:off x="1447800" y="1411614"/>
            <a:ext cx="9296401" cy="4034771"/>
          </a:xfrm>
          <a:prstGeom prst="rect">
            <a:avLst/>
          </a:prstGeom>
          <a:ln w="6350" cap="sq">
            <a:solidFill>
              <a:srgbClr val="404040"/>
            </a:solidFill>
            <a:miter/>
          </a:ln>
        </p:spPr>
        <p:txBody>
          <a:bodyPr lIns="45719" rIns="45719"/>
          <a:lstStyle/>
          <a:p>
            <a:pPr/>
          </a:p>
        </p:txBody>
      </p:sp>
      <p:sp>
        <p:nvSpPr>
          <p:cNvPr id="169" name="Rectangle 15"/>
          <p:cNvSpPr/>
          <p:nvPr/>
        </p:nvSpPr>
        <p:spPr>
          <a:xfrm>
            <a:off x="5135879" y="1267729"/>
            <a:ext cx="1920241" cy="731521"/>
          </a:xfrm>
          <a:prstGeom prst="rect">
            <a:avLst/>
          </a:prstGeom>
          <a:solidFill>
            <a:schemeClr val="accent1"/>
          </a:solidFill>
          <a:ln w="12700">
            <a:miter lim="400000"/>
          </a:ln>
        </p:spPr>
        <p:txBody>
          <a:bodyPr lIns="45719" rIns="45719"/>
          <a:lstStyle/>
          <a:p>
            <a:pPr/>
          </a:p>
        </p:txBody>
      </p:sp>
      <p:grpSp>
        <p:nvGrpSpPr>
          <p:cNvPr id="173" name="Group 17"/>
          <p:cNvGrpSpPr/>
          <p:nvPr/>
        </p:nvGrpSpPr>
        <p:grpSpPr>
          <a:xfrm>
            <a:off x="5250179" y="1267729"/>
            <a:ext cx="1691641" cy="615935"/>
            <a:chOff x="0" y="0"/>
            <a:chExt cx="1691640" cy="615934"/>
          </a:xfrm>
        </p:grpSpPr>
        <p:sp>
          <p:nvSpPr>
            <p:cNvPr id="170" name="Straight Connector 18"/>
            <p:cNvSpPr/>
            <p:nvPr/>
          </p:nvSpPr>
          <p:spPr>
            <a:xfrm flipH="1">
              <a:off x="-1"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171" name="Straight Connector 19"/>
            <p:cNvSpPr/>
            <p:nvPr/>
          </p:nvSpPr>
          <p:spPr>
            <a:xfrm>
              <a:off x="1691639"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172" name="Straight Connector 20"/>
            <p:cNvSpPr/>
            <p:nvPr/>
          </p:nvSpPr>
          <p:spPr>
            <a:xfrm>
              <a:off x="0" y="615934"/>
              <a:ext cx="1691641" cy="1"/>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174" name="Rectangle 22"/>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p>
        </p:txBody>
      </p:sp>
      <p:pic>
        <p:nvPicPr>
          <p:cNvPr id="175" name="Picture 3" descr="Picture 3"/>
          <p:cNvPicPr>
            <a:picLocks noChangeAspect="1"/>
          </p:cNvPicPr>
          <p:nvPr/>
        </p:nvPicPr>
        <p:blipFill>
          <a:blip r:embed="rId2">
            <a:extLst/>
          </a:blip>
          <a:srcRect l="0" t="7537" r="0" b="8193"/>
          <a:stretch>
            <a:fillRect/>
          </a:stretch>
        </p:blipFill>
        <p:spPr>
          <a:xfrm>
            <a:off x="19" y="-22"/>
            <a:ext cx="12191978" cy="6858022"/>
          </a:xfrm>
          <a:prstGeom prst="rect">
            <a:avLst/>
          </a:prstGeom>
          <a:ln w="12700">
            <a:miter lim="400000"/>
          </a:ln>
        </p:spPr>
      </p:pic>
      <p:sp>
        <p:nvSpPr>
          <p:cNvPr id="176" name="Rectangle 24"/>
          <p:cNvSpPr/>
          <p:nvPr/>
        </p:nvSpPr>
        <p:spPr>
          <a:xfrm rot="16200000">
            <a:off x="-1103378" y="1100316"/>
            <a:ext cx="6858005" cy="4657348"/>
          </a:xfrm>
          <a:prstGeom prst="rect">
            <a:avLst/>
          </a:prstGeom>
          <a:gradFill>
            <a:gsLst>
              <a:gs pos="0">
                <a:srgbClr val="000000">
                  <a:alpha val="0"/>
                </a:srgbClr>
              </a:gs>
              <a:gs pos="48000">
                <a:srgbClr val="000000">
                  <a:alpha val="24000"/>
                </a:srgbClr>
              </a:gs>
              <a:gs pos="85000">
                <a:srgbClr val="000000">
                  <a:alpha val="45000"/>
                </a:srgbClr>
              </a:gs>
            </a:gsLst>
            <a:lin ang="16200000"/>
          </a:gradFill>
          <a:ln w="12700">
            <a:miter lim="400000"/>
          </a:ln>
        </p:spPr>
        <p:txBody>
          <a:bodyPr lIns="45719" rIns="45719" anchor="ctr"/>
          <a:lstStyle/>
          <a:p>
            <a:pPr algn="ctr">
              <a:defRPr>
                <a:solidFill>
                  <a:srgbClr val="FFFFFF"/>
                </a:solidFill>
              </a:defRPr>
            </a:pPr>
          </a:p>
        </p:txBody>
      </p:sp>
      <p:sp>
        <p:nvSpPr>
          <p:cNvPr id="177" name="Title 4"/>
          <p:cNvSpPr txBox="1"/>
          <p:nvPr>
            <p:ph type="title"/>
          </p:nvPr>
        </p:nvSpPr>
        <p:spPr>
          <a:xfrm>
            <a:off x="643466" y="643466"/>
            <a:ext cx="5452529" cy="3569243"/>
          </a:xfrm>
          <a:prstGeom prst="rect">
            <a:avLst/>
          </a:prstGeom>
        </p:spPr>
        <p:txBody>
          <a:bodyPr anchor="t"/>
          <a:lstStyle>
            <a:lvl1pPr>
              <a:lnSpc>
                <a:spcPct val="83000"/>
              </a:lnSpc>
              <a:defRPr cap="all" spc="-100" sz="6000">
                <a:solidFill>
                  <a:srgbClr val="FFFFFF"/>
                </a:solidFill>
              </a:defRPr>
            </a:lvl1pPr>
          </a:lstStyle>
          <a:p>
            <a:pPr/>
            <a:r>
              <a:t>context</a:t>
            </a:r>
          </a:p>
        </p:txBody>
      </p:sp>
      <p:sp>
        <p:nvSpPr>
          <p:cNvPr id="178" name="Rectangle 26"/>
          <p:cNvSpPr/>
          <p:nvPr/>
        </p:nvSpPr>
        <p:spPr>
          <a:xfrm rot="5400000">
            <a:off x="6731934" y="1397929"/>
            <a:ext cx="6858004" cy="4062129"/>
          </a:xfrm>
          <a:prstGeom prst="rect">
            <a:avLst/>
          </a:prstGeom>
          <a:gradFill>
            <a:gsLst>
              <a:gs pos="0">
                <a:srgbClr val="000000">
                  <a:alpha val="0"/>
                </a:srgbClr>
              </a:gs>
              <a:gs pos="48000">
                <a:srgbClr val="000000">
                  <a:alpha val="24000"/>
                </a:srgbClr>
              </a:gs>
              <a:gs pos="85000">
                <a:srgbClr val="000000">
                  <a:alpha val="45000"/>
                </a:srgbClr>
              </a:gs>
            </a:gsLst>
            <a:lin ang="16200000"/>
          </a:gradFill>
          <a:ln w="12700">
            <a:miter lim="400000"/>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Rectangle 9"/>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p>
        </p:txBody>
      </p:sp>
      <p:sp>
        <p:nvSpPr>
          <p:cNvPr id="181" name="Rectangle 11"/>
          <p:cNvSpPr/>
          <p:nvPr/>
        </p:nvSpPr>
        <p:spPr>
          <a:xfrm>
            <a:off x="1307869" y="1267730"/>
            <a:ext cx="9576263" cy="4307950"/>
          </a:xfrm>
          <a:prstGeom prst="rect">
            <a:avLst/>
          </a:prstGeom>
          <a:solidFill>
            <a:srgbClr val="FFFFFF"/>
          </a:solidFill>
          <a:ln w="12700">
            <a:miter lim="400000"/>
          </a:ln>
          <a:effectLst>
            <a:outerShdw sx="100000" sy="100000" kx="0" ky="0" algn="b" rotWithShape="0" blurRad="50800" dist="0" dir="0">
              <a:srgbClr val="000000">
                <a:alpha val="66000"/>
              </a:srgbClr>
            </a:outerShdw>
          </a:effectLst>
        </p:spPr>
        <p:txBody>
          <a:bodyPr lIns="45719" rIns="45719"/>
          <a:lstStyle/>
          <a:p>
            <a:pPr/>
          </a:p>
        </p:txBody>
      </p:sp>
      <p:sp>
        <p:nvSpPr>
          <p:cNvPr id="182" name="Rectangle 13"/>
          <p:cNvSpPr/>
          <p:nvPr/>
        </p:nvSpPr>
        <p:spPr>
          <a:xfrm>
            <a:off x="1447800" y="1411614"/>
            <a:ext cx="9296401" cy="4034771"/>
          </a:xfrm>
          <a:prstGeom prst="rect">
            <a:avLst/>
          </a:prstGeom>
          <a:ln w="6350" cap="sq">
            <a:solidFill>
              <a:srgbClr val="404040"/>
            </a:solidFill>
            <a:miter/>
          </a:ln>
        </p:spPr>
        <p:txBody>
          <a:bodyPr lIns="45719" rIns="45719"/>
          <a:lstStyle/>
          <a:p>
            <a:pPr/>
          </a:p>
        </p:txBody>
      </p:sp>
      <p:sp>
        <p:nvSpPr>
          <p:cNvPr id="183" name="Rectangle 15"/>
          <p:cNvSpPr/>
          <p:nvPr/>
        </p:nvSpPr>
        <p:spPr>
          <a:xfrm>
            <a:off x="5135879" y="1267729"/>
            <a:ext cx="1920241" cy="731521"/>
          </a:xfrm>
          <a:prstGeom prst="rect">
            <a:avLst/>
          </a:prstGeom>
          <a:solidFill>
            <a:schemeClr val="accent1"/>
          </a:solidFill>
          <a:ln w="12700">
            <a:miter lim="400000"/>
          </a:ln>
        </p:spPr>
        <p:txBody>
          <a:bodyPr lIns="45719" rIns="45719"/>
          <a:lstStyle/>
          <a:p>
            <a:pPr/>
          </a:p>
        </p:txBody>
      </p:sp>
      <p:grpSp>
        <p:nvGrpSpPr>
          <p:cNvPr id="187" name="Group 17"/>
          <p:cNvGrpSpPr/>
          <p:nvPr/>
        </p:nvGrpSpPr>
        <p:grpSpPr>
          <a:xfrm>
            <a:off x="5250179" y="1267729"/>
            <a:ext cx="1691641" cy="615935"/>
            <a:chOff x="0" y="0"/>
            <a:chExt cx="1691640" cy="615934"/>
          </a:xfrm>
        </p:grpSpPr>
        <p:sp>
          <p:nvSpPr>
            <p:cNvPr id="184" name="Straight Connector 18"/>
            <p:cNvSpPr/>
            <p:nvPr/>
          </p:nvSpPr>
          <p:spPr>
            <a:xfrm flipH="1">
              <a:off x="-1"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185" name="Straight Connector 19"/>
            <p:cNvSpPr/>
            <p:nvPr/>
          </p:nvSpPr>
          <p:spPr>
            <a:xfrm>
              <a:off x="1691639"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186" name="Straight Connector 20"/>
            <p:cNvSpPr/>
            <p:nvPr/>
          </p:nvSpPr>
          <p:spPr>
            <a:xfrm>
              <a:off x="0" y="615934"/>
              <a:ext cx="1691641" cy="1"/>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188" name="Rectangle 22"/>
          <p:cNvSpPr/>
          <p:nvPr/>
        </p:nvSpPr>
        <p:spPr>
          <a:xfrm>
            <a:off x="0" y="0"/>
            <a:ext cx="12192000" cy="6858000"/>
          </a:xfrm>
          <a:prstGeom prst="rect">
            <a:avLst/>
          </a:prstGeom>
          <a:solidFill>
            <a:srgbClr val="E9E5DC"/>
          </a:solidFill>
          <a:ln w="12700">
            <a:miter lim="400000"/>
          </a:ln>
        </p:spPr>
        <p:txBody>
          <a:bodyPr lIns="45719" rIns="45719" anchor="ctr"/>
          <a:lstStyle/>
          <a:p>
            <a:pPr algn="ctr">
              <a:defRPr>
                <a:solidFill>
                  <a:srgbClr val="FFFFFF"/>
                </a:solidFill>
              </a:defRPr>
            </a:pPr>
          </a:p>
        </p:txBody>
      </p:sp>
      <p:sp>
        <p:nvSpPr>
          <p:cNvPr id="189" name="Rectangle 24"/>
          <p:cNvSpPr/>
          <p:nvPr/>
        </p:nvSpPr>
        <p:spPr>
          <a:xfrm>
            <a:off x="0" y="-2384"/>
            <a:ext cx="12192000" cy="6858001"/>
          </a:xfrm>
          <a:prstGeom prst="rect">
            <a:avLst/>
          </a:prstGeom>
          <a:blipFill>
            <a:blip r:embed="rId2"/>
          </a:blipFill>
          <a:ln w="12700">
            <a:miter lim="400000"/>
          </a:ln>
        </p:spPr>
        <p:txBody>
          <a:bodyPr lIns="45719" rIns="45719"/>
          <a:lstStyle/>
          <a:p>
            <a:pPr/>
          </a:p>
        </p:txBody>
      </p:sp>
      <p:sp>
        <p:nvSpPr>
          <p:cNvPr id="190" name="Rectangle 26"/>
          <p:cNvSpPr/>
          <p:nvPr/>
        </p:nvSpPr>
        <p:spPr>
          <a:xfrm>
            <a:off x="-1867" y="0"/>
            <a:ext cx="12193868"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91" name="Rectangle 28"/>
          <p:cNvSpPr/>
          <p:nvPr/>
        </p:nvSpPr>
        <p:spPr>
          <a:xfrm>
            <a:off x="630501" y="4212709"/>
            <a:ext cx="10905302" cy="1997061"/>
          </a:xfrm>
          <a:prstGeom prst="rect">
            <a:avLst/>
          </a:prstGeom>
          <a:solidFill>
            <a:srgbClr val="404040"/>
          </a:solidFill>
          <a:ln w="12700">
            <a:miter lim="400000"/>
          </a:ln>
          <a:effectLst>
            <a:outerShdw sx="100000" sy="100000" kx="0" ky="0" algn="b" rotWithShape="0" blurRad="50800" dist="0" dir="0">
              <a:srgbClr val="000000">
                <a:alpha val="66000"/>
              </a:srgbClr>
            </a:outerShdw>
          </a:effectLst>
        </p:spPr>
        <p:txBody>
          <a:bodyPr lIns="45719" rIns="45719"/>
          <a:lstStyle/>
          <a:p>
            <a:pPr/>
          </a:p>
        </p:txBody>
      </p:sp>
      <p:sp>
        <p:nvSpPr>
          <p:cNvPr id="192" name="Rectangle 30"/>
          <p:cNvSpPr/>
          <p:nvPr/>
        </p:nvSpPr>
        <p:spPr>
          <a:xfrm>
            <a:off x="793347" y="4379135"/>
            <a:ext cx="10579610" cy="1664208"/>
          </a:xfrm>
          <a:prstGeom prst="rect">
            <a:avLst/>
          </a:prstGeom>
          <a:ln w="6350" cap="sq">
            <a:solidFill>
              <a:srgbClr val="FFFFFF"/>
            </a:solidFill>
            <a:miter/>
          </a:ln>
        </p:spPr>
        <p:txBody>
          <a:bodyPr lIns="45719" rIns="45719"/>
          <a:lstStyle/>
          <a:p>
            <a:pPr/>
          </a:p>
        </p:txBody>
      </p:sp>
      <p:sp>
        <p:nvSpPr>
          <p:cNvPr id="193" name="Title 2"/>
          <p:cNvSpPr txBox="1"/>
          <p:nvPr>
            <p:ph type="title"/>
          </p:nvPr>
        </p:nvSpPr>
        <p:spPr>
          <a:xfrm>
            <a:off x="911694" y="4710622"/>
            <a:ext cx="10366745" cy="1054908"/>
          </a:xfrm>
          <a:prstGeom prst="rect">
            <a:avLst/>
          </a:prstGeom>
        </p:spPr>
        <p:txBody>
          <a:bodyPr/>
          <a:lstStyle/>
          <a:p>
            <a:pPr algn="ctr">
              <a:lnSpc>
                <a:spcPct val="83000"/>
              </a:lnSpc>
              <a:defRPr spc="-100" sz="2400">
                <a:solidFill>
                  <a:srgbClr val="FFFFFF"/>
                </a:solidFill>
                <a:latin typeface="Gill Sans MT"/>
                <a:ea typeface="Gill Sans MT"/>
                <a:cs typeface="Gill Sans MT"/>
                <a:sym typeface="Gill Sans MT"/>
              </a:defRPr>
            </a:pPr>
            <a:r>
              <a:t>Stanford History Education Group. (Jan. 6, 2020) “Sort fact from fiction online with lateral reading” retrieved from https://youtu.be/SHNprb2hgzU</a:t>
            </a:r>
            <a:br/>
          </a:p>
        </p:txBody>
      </p:sp>
      <p:pic>
        <p:nvPicPr>
          <p:cNvPr id="194" name="Online Media 5" descr="Online Media 5"/>
          <p:cNvPicPr>
            <a:picLocks noChangeAspect="0"/>
          </p:cNvPicPr>
          <p:nvPr>
            <a:videoFile xmlns:mc="http://schemas.openxmlformats.org/markup-compatibility/2006" r:link="rId3" mc:Ignorable="aiw"/>
          </p:nvPr>
        </p:nvPicPr>
        <p:blipFill>
          <a:blip r:embed="rId4">
            <a:extLst/>
          </a:blip>
          <a:stretch>
            <a:fillRect/>
          </a:stretch>
        </p:blipFill>
        <p:spPr>
          <a:xfrm>
            <a:off x="2625608" y="360637"/>
            <a:ext cx="6813551" cy="3849689"/>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194"/>
                                        </p:tgtEl>
                                      </p:cBhvr>
                                    </p:cmd>
                                  </p:childTnLst>
                                </p:cTn>
                              </p:par>
                            </p:childTnLst>
                          </p:cTn>
                        </p:par>
                      </p:childTnLst>
                    </p:cTn>
                  </p:par>
                  <p:par>
                    <p:cTn id="7" fill="hold">
                      <p:stCondLst>
                        <p:cond delay="indefinite"/>
                      </p:stCondLst>
                      <p:childTnLst>
                        <p:par>
                          <p:cTn id="8" fill="hold">
                            <p:stCondLst>
                              <p:cond delay="0"/>
                            </p:stCondLst>
                            <p:childTnLst>
                              <p:par>
                                <p:cTn id="9" presetClass="mediacall" nodeType="clickEffect" presetSubtype="0" presetID="3" grpId="1" fill="hold">
                                  <p:stCondLst>
                                    <p:cond delay="0"/>
                                  </p:stCondLst>
                                  <p:childTnLst>
                                    <p:cmd type="call" cmd="stop">
                                      <p:cBhvr>
                                        <p:cTn id="10" dur="1000" fill="hold"/>
                                        <p:tgtEl>
                                          <p:spTgt spid="194"/>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11" fill="hold" display="0">
                  <p:stCondLst>
                    <p:cond delay="indefinite"/>
                  </p:stCondLst>
                </p:cTn>
                <p:tgtEl>
                  <p:spTgt spid="194"/>
                </p:tgtEl>
              </p:cMediaNode>
            </p:video>
            <p:seq concurrent="1" prevAc="none" nextAc="seek">
              <p:cTn id="12" evtFilter="cancelBubble" nodeType="interactiveSeq" restart="whenNotActive" fill="hold">
                <p:stCondLst>
                  <p:cond delay="0" evt="onClick">
                    <p:tgtEl>
                      <p:spTgt spid="194"/>
                    </p:tgtEl>
                  </p:cond>
                </p:stCondLst>
                <p:endSync delay="0" evt="end">
                  <p:rtn val="all"/>
                </p:endSync>
                <p:childTnLst>
                  <p:par>
                    <p:cTn id="13" fill="hold">
                      <p:stCondLst>
                        <p:cond delay="0"/>
                      </p:stCondLst>
                      <p:childTnLst>
                        <p:par>
                          <p:cTn id="14" fill="hold">
                            <p:stCondLst>
                              <p:cond delay="0"/>
                            </p:stCondLst>
                            <p:childTnLst>
                              <p:par>
                                <p:cTn id="15" presetClass="mediacall" nodeType="clickEffect" presetSubtype="0" presetID="2" fill="hold">
                                  <p:stCondLst>
                                    <p:cond delay="0"/>
                                  </p:stCondLst>
                                  <p:childTnLst>
                                    <p:cmd type="call" cmd="togglePause">
                                      <p:cBhvr>
                                        <p:cTn id="16" dur="1" fill="hold"/>
                                        <p:tgtEl>
                                          <p:spTgt spid="194"/>
                                        </p:tgtEl>
                                      </p:cBhvr>
                                    </p:cmd>
                                  </p:childTnLst>
                                </p:cTn>
                              </p:par>
                            </p:childTnLst>
                          </p:cTn>
                        </p:par>
                      </p:childTnLst>
                    </p:cTn>
                  </p:par>
                </p:childTnLst>
              </p:cTn>
              <p:nextCondLst>
                <p:cond delay="0" evt="onClick">
                  <p:tgtEl>
                    <p:spTgt spid="19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Rectangle 50"/>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p>
        </p:txBody>
      </p:sp>
      <p:sp>
        <p:nvSpPr>
          <p:cNvPr id="197" name="Rectangle 52"/>
          <p:cNvSpPr/>
          <p:nvPr/>
        </p:nvSpPr>
        <p:spPr>
          <a:xfrm>
            <a:off x="1307869" y="1267730"/>
            <a:ext cx="9576263" cy="4307950"/>
          </a:xfrm>
          <a:prstGeom prst="rect">
            <a:avLst/>
          </a:prstGeom>
          <a:solidFill>
            <a:srgbClr val="FFFFFF"/>
          </a:solidFill>
          <a:ln w="12700">
            <a:miter lim="400000"/>
          </a:ln>
          <a:effectLst>
            <a:outerShdw sx="100000" sy="100000" kx="0" ky="0" algn="b" rotWithShape="0" blurRad="50800" dist="0" dir="0">
              <a:srgbClr val="000000">
                <a:alpha val="66000"/>
              </a:srgbClr>
            </a:outerShdw>
          </a:effectLst>
        </p:spPr>
        <p:txBody>
          <a:bodyPr lIns="45719" rIns="45719"/>
          <a:lstStyle/>
          <a:p>
            <a:pPr/>
          </a:p>
        </p:txBody>
      </p:sp>
      <p:sp>
        <p:nvSpPr>
          <p:cNvPr id="198" name="Rectangle 54"/>
          <p:cNvSpPr/>
          <p:nvPr/>
        </p:nvSpPr>
        <p:spPr>
          <a:xfrm>
            <a:off x="1447800" y="1411614"/>
            <a:ext cx="9296401" cy="4034771"/>
          </a:xfrm>
          <a:prstGeom prst="rect">
            <a:avLst/>
          </a:prstGeom>
          <a:ln w="6350" cap="sq">
            <a:solidFill>
              <a:srgbClr val="404040"/>
            </a:solidFill>
            <a:miter/>
          </a:ln>
        </p:spPr>
        <p:txBody>
          <a:bodyPr lIns="45719" rIns="45719"/>
          <a:lstStyle/>
          <a:p>
            <a:pPr/>
          </a:p>
        </p:txBody>
      </p:sp>
      <p:sp>
        <p:nvSpPr>
          <p:cNvPr id="199" name="Rectangle 56"/>
          <p:cNvSpPr/>
          <p:nvPr/>
        </p:nvSpPr>
        <p:spPr>
          <a:xfrm>
            <a:off x="5135879" y="1267729"/>
            <a:ext cx="1920241" cy="731521"/>
          </a:xfrm>
          <a:prstGeom prst="rect">
            <a:avLst/>
          </a:prstGeom>
          <a:solidFill>
            <a:schemeClr val="accent1"/>
          </a:solidFill>
          <a:ln w="12700">
            <a:miter lim="400000"/>
          </a:ln>
        </p:spPr>
        <p:txBody>
          <a:bodyPr lIns="45719" rIns="45719"/>
          <a:lstStyle/>
          <a:p>
            <a:pPr/>
          </a:p>
        </p:txBody>
      </p:sp>
      <p:grpSp>
        <p:nvGrpSpPr>
          <p:cNvPr id="203" name="Group 58"/>
          <p:cNvGrpSpPr/>
          <p:nvPr/>
        </p:nvGrpSpPr>
        <p:grpSpPr>
          <a:xfrm>
            <a:off x="5250179" y="1267729"/>
            <a:ext cx="1691641" cy="615935"/>
            <a:chOff x="0" y="0"/>
            <a:chExt cx="1691640" cy="615934"/>
          </a:xfrm>
        </p:grpSpPr>
        <p:sp>
          <p:nvSpPr>
            <p:cNvPr id="200" name="Straight Connector 59"/>
            <p:cNvSpPr/>
            <p:nvPr/>
          </p:nvSpPr>
          <p:spPr>
            <a:xfrm flipH="1">
              <a:off x="-1"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201" name="Straight Connector 60"/>
            <p:cNvSpPr/>
            <p:nvPr/>
          </p:nvSpPr>
          <p:spPr>
            <a:xfrm>
              <a:off x="1691639"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202" name="Straight Connector 61"/>
            <p:cNvSpPr/>
            <p:nvPr/>
          </p:nvSpPr>
          <p:spPr>
            <a:xfrm>
              <a:off x="0" y="615934"/>
              <a:ext cx="1691641" cy="1"/>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204" name="Rectangle 63"/>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p>
        </p:txBody>
      </p:sp>
      <p:sp>
        <p:nvSpPr>
          <p:cNvPr id="205" name="Rectangle 65"/>
          <p:cNvSpPr/>
          <p:nvPr/>
        </p:nvSpPr>
        <p:spPr>
          <a:xfrm>
            <a:off x="0" y="0"/>
            <a:ext cx="12192000" cy="6858000"/>
          </a:xfrm>
          <a:prstGeom prst="rect">
            <a:avLst/>
          </a:prstGeom>
          <a:solidFill>
            <a:srgbClr val="D9D9D9"/>
          </a:solidFill>
          <a:ln w="12700">
            <a:miter lim="400000"/>
          </a:ln>
        </p:spPr>
        <p:txBody>
          <a:bodyPr lIns="45719" rIns="45719" anchor="ctr"/>
          <a:lstStyle/>
          <a:p>
            <a:pPr algn="ctr">
              <a:defRPr>
                <a:solidFill>
                  <a:srgbClr val="FFFFFF"/>
                </a:solidFill>
              </a:defRPr>
            </a:pPr>
          </a:p>
        </p:txBody>
      </p:sp>
      <p:sp>
        <p:nvSpPr>
          <p:cNvPr id="206" name="Rectangle 67"/>
          <p:cNvSpPr/>
          <p:nvPr/>
        </p:nvSpPr>
        <p:spPr>
          <a:xfrm>
            <a:off x="643336" y="643464"/>
            <a:ext cx="6269161" cy="5571072"/>
          </a:xfrm>
          <a:prstGeom prst="rect">
            <a:avLst/>
          </a:prstGeom>
          <a:solidFill>
            <a:srgbClr val="FFFFFF"/>
          </a:solidFill>
          <a:ln w="12700">
            <a:miter lim="400000"/>
          </a:ln>
          <a:effectLst>
            <a:outerShdw sx="100000" sy="100000" kx="0" ky="0" algn="b" rotWithShape="0" blurRad="50800" dist="0" dir="0">
              <a:srgbClr val="000000">
                <a:alpha val="66000"/>
              </a:srgbClr>
            </a:outerShdw>
          </a:effectLst>
        </p:spPr>
        <p:txBody>
          <a:bodyPr lIns="45719" rIns="45719"/>
          <a:lstStyle/>
          <a:p>
            <a:pPr/>
          </a:p>
        </p:txBody>
      </p:sp>
      <p:sp>
        <p:nvSpPr>
          <p:cNvPr id="207" name="Rectangle 69"/>
          <p:cNvSpPr/>
          <p:nvPr/>
        </p:nvSpPr>
        <p:spPr>
          <a:xfrm>
            <a:off x="806116" y="809244"/>
            <a:ext cx="5943601" cy="5239512"/>
          </a:xfrm>
          <a:prstGeom prst="rect">
            <a:avLst/>
          </a:prstGeom>
          <a:solidFill>
            <a:srgbClr val="FFFFFF"/>
          </a:solidFill>
          <a:ln w="6350" cap="sq">
            <a:solidFill>
              <a:srgbClr val="404040"/>
            </a:solidFill>
            <a:miter/>
          </a:ln>
        </p:spPr>
        <p:txBody>
          <a:bodyPr lIns="45719" rIns="45719"/>
          <a:lstStyle/>
          <a:p>
            <a:pPr/>
          </a:p>
        </p:txBody>
      </p:sp>
      <p:sp>
        <p:nvSpPr>
          <p:cNvPr id="208" name="Title 1"/>
          <p:cNvSpPr txBox="1"/>
          <p:nvPr>
            <p:ph type="title"/>
          </p:nvPr>
        </p:nvSpPr>
        <p:spPr>
          <a:xfrm>
            <a:off x="1243631" y="1559767"/>
            <a:ext cx="5068570" cy="3135380"/>
          </a:xfrm>
          <a:prstGeom prst="rect">
            <a:avLst/>
          </a:prstGeom>
        </p:spPr>
        <p:txBody>
          <a:bodyPr/>
          <a:lstStyle>
            <a:lvl1pPr algn="ctr" defTabSz="850391">
              <a:lnSpc>
                <a:spcPct val="83000"/>
              </a:lnSpc>
              <a:defRPr cap="all" spc="-93" sz="5580"/>
            </a:lvl1pPr>
          </a:lstStyle>
          <a:p>
            <a:pPr/>
            <a:r>
              <a:t>Lateral Reading as Proactive Evaluation</a:t>
            </a:r>
          </a:p>
        </p:txBody>
      </p:sp>
      <p:sp>
        <p:nvSpPr>
          <p:cNvPr id="209" name="Rectangle 71"/>
          <p:cNvSpPr/>
          <p:nvPr/>
        </p:nvSpPr>
        <p:spPr>
          <a:xfrm>
            <a:off x="2817796" y="640855"/>
            <a:ext cx="1920241" cy="731522"/>
          </a:xfrm>
          <a:prstGeom prst="rect">
            <a:avLst/>
          </a:prstGeom>
          <a:solidFill>
            <a:schemeClr val="accent1"/>
          </a:solidFill>
          <a:ln w="12700">
            <a:miter lim="400000"/>
          </a:ln>
        </p:spPr>
        <p:txBody>
          <a:bodyPr lIns="45719" rIns="45719"/>
          <a:lstStyle/>
          <a:p>
            <a:pPr/>
          </a:p>
        </p:txBody>
      </p:sp>
      <p:sp>
        <p:nvSpPr>
          <p:cNvPr id="210" name="Straight Connector 73"/>
          <p:cNvSpPr/>
          <p:nvPr/>
        </p:nvSpPr>
        <p:spPr>
          <a:xfrm>
            <a:off x="2932096" y="640855"/>
            <a:ext cx="1" cy="640081"/>
          </a:xfrm>
          <a:prstGeom prst="line">
            <a:avLst/>
          </a:prstGeom>
          <a:solidFill>
            <a:srgbClr val="262626"/>
          </a:solidFill>
          <a:ln w="6350">
            <a:solidFill>
              <a:srgbClr val="FFFFFF"/>
            </a:solidFill>
            <a:miter/>
          </a:ln>
        </p:spPr>
        <p:txBody>
          <a:bodyPr lIns="45719" rIns="45719"/>
          <a:lstStyle/>
          <a:p>
            <a:pPr/>
          </a:p>
        </p:txBody>
      </p:sp>
      <p:sp>
        <p:nvSpPr>
          <p:cNvPr id="211" name="Straight Connector 75"/>
          <p:cNvSpPr/>
          <p:nvPr/>
        </p:nvSpPr>
        <p:spPr>
          <a:xfrm>
            <a:off x="4623735" y="640855"/>
            <a:ext cx="1" cy="640081"/>
          </a:xfrm>
          <a:prstGeom prst="line">
            <a:avLst/>
          </a:prstGeom>
          <a:solidFill>
            <a:srgbClr val="262626"/>
          </a:solidFill>
          <a:ln w="6350">
            <a:solidFill>
              <a:srgbClr val="FFFFFF"/>
            </a:solidFill>
            <a:miter/>
          </a:ln>
        </p:spPr>
        <p:txBody>
          <a:bodyPr lIns="45719" rIns="45719"/>
          <a:lstStyle/>
          <a:p>
            <a:pPr/>
          </a:p>
        </p:txBody>
      </p:sp>
      <p:sp>
        <p:nvSpPr>
          <p:cNvPr id="212" name="Straight Connector 77"/>
          <p:cNvSpPr/>
          <p:nvPr/>
        </p:nvSpPr>
        <p:spPr>
          <a:xfrm>
            <a:off x="2932096" y="1286149"/>
            <a:ext cx="1691641" cy="1"/>
          </a:xfrm>
          <a:prstGeom prst="line">
            <a:avLst/>
          </a:prstGeom>
          <a:solidFill>
            <a:srgbClr val="262626"/>
          </a:solidFill>
          <a:ln w="6350">
            <a:solidFill>
              <a:srgbClr val="FFFFFF"/>
            </a:solidFill>
            <a:miter/>
          </a:ln>
        </p:spPr>
        <p:txBody>
          <a:bodyPr lIns="45719" rIns="45719"/>
          <a:lstStyle/>
          <a:p>
            <a:pPr/>
          </a:p>
        </p:txBody>
      </p:sp>
      <p:pic>
        <p:nvPicPr>
          <p:cNvPr id="213" name="Picture 46" descr="Picture 46"/>
          <p:cNvPicPr>
            <a:picLocks noChangeAspect="1"/>
          </p:cNvPicPr>
          <p:nvPr/>
        </p:nvPicPr>
        <p:blipFill>
          <a:blip r:embed="rId2">
            <a:extLst/>
          </a:blip>
          <a:srcRect l="21450" t="0" r="27848" b="0"/>
          <a:stretch>
            <a:fillRect/>
          </a:stretch>
        </p:blipFill>
        <p:spPr>
          <a:xfrm>
            <a:off x="7555831" y="9"/>
            <a:ext cx="4636164" cy="685799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1000"/>
                                  </p:stCondLst>
                                  <p:iterate type="el" backwards="0">
                                    <p:tmAbs val="0"/>
                                  </p:iterate>
                                  <p:childTnLst>
                                    <p:set>
                                      <p:cBhvr>
                                        <p:cTn id="6" fill="hold"/>
                                        <p:tgtEl>
                                          <p:spTgt spid="208"/>
                                        </p:tgtEl>
                                        <p:attrNameLst>
                                          <p:attrName>style.visibility</p:attrName>
                                        </p:attrNameLst>
                                      </p:cBhvr>
                                      <p:to>
                                        <p:strVal val="visible"/>
                                      </p:to>
                                    </p:set>
                                    <p:animEffect filter="fade" transition="in">
                                      <p:cBhvr>
                                        <p:cTn id="7" dur="7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8"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Rectangle 61"/>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p>
        </p:txBody>
      </p:sp>
      <p:sp>
        <p:nvSpPr>
          <p:cNvPr id="216" name="Rectangle 63"/>
          <p:cNvSpPr/>
          <p:nvPr/>
        </p:nvSpPr>
        <p:spPr>
          <a:xfrm>
            <a:off x="1307869" y="1267730"/>
            <a:ext cx="9576263" cy="4307950"/>
          </a:xfrm>
          <a:prstGeom prst="rect">
            <a:avLst/>
          </a:prstGeom>
          <a:solidFill>
            <a:srgbClr val="FFFFFF"/>
          </a:solidFill>
          <a:ln w="12700">
            <a:miter lim="400000"/>
          </a:ln>
          <a:effectLst>
            <a:outerShdw sx="100000" sy="100000" kx="0" ky="0" algn="b" rotWithShape="0" blurRad="50800" dist="0" dir="0">
              <a:srgbClr val="000000">
                <a:alpha val="66000"/>
              </a:srgbClr>
            </a:outerShdw>
          </a:effectLst>
        </p:spPr>
        <p:txBody>
          <a:bodyPr lIns="45719" rIns="45719"/>
          <a:lstStyle/>
          <a:p>
            <a:pPr/>
          </a:p>
        </p:txBody>
      </p:sp>
      <p:sp>
        <p:nvSpPr>
          <p:cNvPr id="217" name="Rectangle 65"/>
          <p:cNvSpPr/>
          <p:nvPr/>
        </p:nvSpPr>
        <p:spPr>
          <a:xfrm>
            <a:off x="1447800" y="1411614"/>
            <a:ext cx="9296401" cy="4034771"/>
          </a:xfrm>
          <a:prstGeom prst="rect">
            <a:avLst/>
          </a:prstGeom>
          <a:ln w="6350" cap="sq">
            <a:solidFill>
              <a:srgbClr val="404040"/>
            </a:solidFill>
            <a:miter/>
          </a:ln>
        </p:spPr>
        <p:txBody>
          <a:bodyPr lIns="45719" rIns="45719"/>
          <a:lstStyle/>
          <a:p>
            <a:pPr/>
          </a:p>
        </p:txBody>
      </p:sp>
      <p:sp>
        <p:nvSpPr>
          <p:cNvPr id="218" name="Rectangle 67"/>
          <p:cNvSpPr/>
          <p:nvPr/>
        </p:nvSpPr>
        <p:spPr>
          <a:xfrm>
            <a:off x="5135879" y="1267729"/>
            <a:ext cx="1920241" cy="731521"/>
          </a:xfrm>
          <a:prstGeom prst="rect">
            <a:avLst/>
          </a:prstGeom>
          <a:solidFill>
            <a:schemeClr val="accent1"/>
          </a:solidFill>
          <a:ln w="12700">
            <a:miter lim="400000"/>
          </a:ln>
        </p:spPr>
        <p:txBody>
          <a:bodyPr lIns="45719" rIns="45719"/>
          <a:lstStyle/>
          <a:p>
            <a:pPr/>
          </a:p>
        </p:txBody>
      </p:sp>
      <p:grpSp>
        <p:nvGrpSpPr>
          <p:cNvPr id="222" name="Group 69"/>
          <p:cNvGrpSpPr/>
          <p:nvPr/>
        </p:nvGrpSpPr>
        <p:grpSpPr>
          <a:xfrm>
            <a:off x="5250179" y="1267729"/>
            <a:ext cx="1691641" cy="615935"/>
            <a:chOff x="0" y="0"/>
            <a:chExt cx="1691640" cy="615934"/>
          </a:xfrm>
        </p:grpSpPr>
        <p:sp>
          <p:nvSpPr>
            <p:cNvPr id="219" name="Straight Connector 70"/>
            <p:cNvSpPr/>
            <p:nvPr/>
          </p:nvSpPr>
          <p:spPr>
            <a:xfrm flipH="1">
              <a:off x="-1"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220" name="Straight Connector 71"/>
            <p:cNvSpPr/>
            <p:nvPr/>
          </p:nvSpPr>
          <p:spPr>
            <a:xfrm>
              <a:off x="1691639"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221" name="Straight Connector 72"/>
            <p:cNvSpPr/>
            <p:nvPr/>
          </p:nvSpPr>
          <p:spPr>
            <a:xfrm>
              <a:off x="0" y="615934"/>
              <a:ext cx="1691641" cy="1"/>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223" name="Rectangle 74"/>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224" name="Rectangle 76"/>
          <p:cNvSpPr/>
          <p:nvPr/>
        </p:nvSpPr>
        <p:spPr>
          <a:xfrm>
            <a:off x="0" y="0"/>
            <a:ext cx="12192000" cy="6858000"/>
          </a:xfrm>
          <a:prstGeom prst="rect">
            <a:avLst/>
          </a:prstGeom>
          <a:solidFill>
            <a:srgbClr val="BFBFBF">
              <a:alpha val="60000"/>
            </a:srgbClr>
          </a:solidFill>
          <a:ln w="12700">
            <a:miter lim="400000"/>
          </a:ln>
        </p:spPr>
        <p:txBody>
          <a:bodyPr lIns="45719" rIns="45719" anchor="ctr"/>
          <a:lstStyle/>
          <a:p>
            <a:pPr algn="ctr">
              <a:defRPr>
                <a:solidFill>
                  <a:srgbClr val="FFFFFF"/>
                </a:solidFill>
              </a:defRPr>
            </a:pPr>
          </a:p>
        </p:txBody>
      </p:sp>
      <p:sp>
        <p:nvSpPr>
          <p:cNvPr id="225" name="Rectangle 78"/>
          <p:cNvSpPr/>
          <p:nvPr/>
        </p:nvSpPr>
        <p:spPr>
          <a:xfrm>
            <a:off x="453189" y="457199"/>
            <a:ext cx="11281611" cy="5943605"/>
          </a:xfrm>
          <a:prstGeom prst="rect">
            <a:avLst/>
          </a:prstGeom>
          <a:solidFill>
            <a:srgbClr val="FFFFFF"/>
          </a:solidFill>
          <a:ln w="12700">
            <a:miter lim="400000"/>
          </a:ln>
          <a:effectLst>
            <a:outerShdw sx="100000" sy="100000" kx="0" ky="0" algn="b" rotWithShape="0" blurRad="50800" dist="0" dir="0">
              <a:srgbClr val="000000">
                <a:alpha val="66000"/>
              </a:srgbClr>
            </a:outerShdw>
          </a:effectLst>
        </p:spPr>
        <p:txBody>
          <a:bodyPr lIns="45719" rIns="45719"/>
          <a:lstStyle/>
          <a:p>
            <a:pPr/>
          </a:p>
        </p:txBody>
      </p:sp>
      <p:sp>
        <p:nvSpPr>
          <p:cNvPr id="226" name="Rectangle 80"/>
          <p:cNvSpPr/>
          <p:nvPr/>
        </p:nvSpPr>
        <p:spPr>
          <a:xfrm>
            <a:off x="616738" y="621792"/>
            <a:ext cx="10954512" cy="5614418"/>
          </a:xfrm>
          <a:prstGeom prst="rect">
            <a:avLst/>
          </a:prstGeom>
          <a:solidFill>
            <a:srgbClr val="FFFFFF"/>
          </a:solidFill>
          <a:ln w="6350" cap="sq">
            <a:solidFill>
              <a:srgbClr val="000000"/>
            </a:solidFill>
            <a:miter/>
          </a:ln>
        </p:spPr>
        <p:txBody>
          <a:bodyPr lIns="45719" rIns="45719"/>
          <a:lstStyle/>
          <a:p>
            <a:pPr/>
          </a:p>
        </p:txBody>
      </p:sp>
      <p:sp>
        <p:nvSpPr>
          <p:cNvPr id="227" name="Title 1"/>
          <p:cNvSpPr txBox="1"/>
          <p:nvPr>
            <p:ph type="title"/>
          </p:nvPr>
        </p:nvSpPr>
        <p:spPr>
          <a:xfrm>
            <a:off x="5353248" y="1348843"/>
            <a:ext cx="5716339" cy="3042708"/>
          </a:xfrm>
          <a:prstGeom prst="rect">
            <a:avLst/>
          </a:prstGeom>
        </p:spPr>
        <p:txBody>
          <a:bodyPr/>
          <a:lstStyle/>
          <a:p>
            <a:pPr algn="ctr" defTabSz="886968">
              <a:lnSpc>
                <a:spcPct val="83000"/>
              </a:lnSpc>
              <a:defRPr cap="all" spc="-97" sz="3201">
                <a:solidFill>
                  <a:srgbClr val="000000"/>
                </a:solidFill>
              </a:defRPr>
            </a:pPr>
            <a:r>
              <a:t>“Students don’t merely lack the skills they need to thrive in a digital environment. It’s worse. They’ve been taught ineffective ones.” (16)</a:t>
            </a:r>
            <a:br/>
          </a:p>
        </p:txBody>
      </p:sp>
      <p:sp>
        <p:nvSpPr>
          <p:cNvPr id="228" name="Content Placeholder 2"/>
          <p:cNvSpPr txBox="1"/>
          <p:nvPr>
            <p:ph type="body" sz="quarter" idx="1"/>
          </p:nvPr>
        </p:nvSpPr>
        <p:spPr>
          <a:xfrm>
            <a:off x="5533786" y="4682061"/>
            <a:ext cx="5355264" cy="950976"/>
          </a:xfrm>
          <a:prstGeom prst="rect">
            <a:avLst/>
          </a:prstGeom>
        </p:spPr>
        <p:txBody>
          <a:bodyPr/>
          <a:lstStyle>
            <a:lvl1pPr marL="0" indent="0" algn="ctr">
              <a:spcBef>
                <a:spcPts val="600"/>
              </a:spcBef>
              <a:buSzTx/>
              <a:buNone/>
              <a:defRPr>
                <a:solidFill>
                  <a:srgbClr val="0D0D0D"/>
                </a:solidFill>
              </a:defRPr>
            </a:lvl1pPr>
          </a:lstStyle>
          <a:p>
            <a:pPr/>
            <a:r>
              <a:t>Wineburg, S., Breakstone, J., Ziv, N., &amp; Smith, M. (2020)</a:t>
            </a:r>
          </a:p>
        </p:txBody>
      </p:sp>
      <p:sp>
        <p:nvSpPr>
          <p:cNvPr id="229" name="Rectangle 82"/>
          <p:cNvSpPr/>
          <p:nvPr/>
        </p:nvSpPr>
        <p:spPr>
          <a:xfrm>
            <a:off x="7251297" y="446823"/>
            <a:ext cx="1920241" cy="731522"/>
          </a:xfrm>
          <a:prstGeom prst="rect">
            <a:avLst/>
          </a:prstGeom>
          <a:solidFill>
            <a:schemeClr val="accent1"/>
          </a:solidFill>
          <a:ln w="12700">
            <a:miter lim="400000"/>
          </a:ln>
        </p:spPr>
        <p:txBody>
          <a:bodyPr lIns="45719" rIns="45719"/>
          <a:lstStyle/>
          <a:p>
            <a:pPr/>
          </a:p>
        </p:txBody>
      </p:sp>
      <p:sp>
        <p:nvSpPr>
          <p:cNvPr id="230" name="Straight Connector 84"/>
          <p:cNvSpPr/>
          <p:nvPr/>
        </p:nvSpPr>
        <p:spPr>
          <a:xfrm>
            <a:off x="7365597" y="446823"/>
            <a:ext cx="1" cy="640081"/>
          </a:xfrm>
          <a:prstGeom prst="line">
            <a:avLst/>
          </a:prstGeom>
          <a:solidFill>
            <a:srgbClr val="262626"/>
          </a:solidFill>
          <a:ln w="6350">
            <a:solidFill>
              <a:srgbClr val="FFFFFF"/>
            </a:solidFill>
            <a:miter/>
          </a:ln>
        </p:spPr>
        <p:txBody>
          <a:bodyPr lIns="45719" rIns="45719"/>
          <a:lstStyle/>
          <a:p>
            <a:pPr/>
          </a:p>
        </p:txBody>
      </p:sp>
      <p:sp>
        <p:nvSpPr>
          <p:cNvPr id="231" name="Straight Connector 86"/>
          <p:cNvSpPr/>
          <p:nvPr/>
        </p:nvSpPr>
        <p:spPr>
          <a:xfrm>
            <a:off x="9057237" y="446823"/>
            <a:ext cx="1" cy="640081"/>
          </a:xfrm>
          <a:prstGeom prst="line">
            <a:avLst/>
          </a:prstGeom>
          <a:solidFill>
            <a:srgbClr val="262626"/>
          </a:solidFill>
          <a:ln w="6350">
            <a:solidFill>
              <a:srgbClr val="FFFFFF"/>
            </a:solidFill>
            <a:miter/>
          </a:ln>
        </p:spPr>
        <p:txBody>
          <a:bodyPr lIns="45719" rIns="45719"/>
          <a:lstStyle/>
          <a:p>
            <a:pPr/>
          </a:p>
        </p:txBody>
      </p:sp>
      <p:sp>
        <p:nvSpPr>
          <p:cNvPr id="232" name="Straight Connector 88"/>
          <p:cNvSpPr/>
          <p:nvPr/>
        </p:nvSpPr>
        <p:spPr>
          <a:xfrm>
            <a:off x="7365597" y="1092118"/>
            <a:ext cx="1691641" cy="1"/>
          </a:xfrm>
          <a:prstGeom prst="line">
            <a:avLst/>
          </a:prstGeom>
          <a:solidFill>
            <a:srgbClr val="262626"/>
          </a:solidFill>
          <a:ln w="6350">
            <a:solidFill>
              <a:srgbClr val="FFFFFF"/>
            </a:solidFill>
            <a:miter/>
          </a:ln>
        </p:spPr>
        <p:txBody>
          <a:bodyPr lIns="45719" rIns="45719"/>
          <a:lstStyle/>
          <a:p>
            <a:pPr/>
          </a:p>
        </p:txBody>
      </p:sp>
      <p:pic>
        <p:nvPicPr>
          <p:cNvPr id="233" name="Graphic 30" descr="Graphic 30"/>
          <p:cNvPicPr>
            <a:picLocks noChangeAspect="1"/>
          </p:cNvPicPr>
          <p:nvPr/>
        </p:nvPicPr>
        <p:blipFill>
          <a:blip r:embed="rId2">
            <a:extLst/>
          </a:blip>
          <a:stretch>
            <a:fillRect/>
          </a:stretch>
        </p:blipFill>
        <p:spPr>
          <a:xfrm>
            <a:off x="1241169" y="1812238"/>
            <a:ext cx="3234136" cy="323413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Rectangle 8"/>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236" name="Rectangle 10"/>
          <p:cNvSpPr/>
          <p:nvPr/>
        </p:nvSpPr>
        <p:spPr>
          <a:xfrm>
            <a:off x="1307869" y="1267730"/>
            <a:ext cx="9576263" cy="4307950"/>
          </a:xfrm>
          <a:prstGeom prst="rect">
            <a:avLst/>
          </a:prstGeom>
          <a:solidFill>
            <a:srgbClr val="000000"/>
          </a:solidFill>
          <a:ln w="12700">
            <a:miter lim="400000"/>
          </a:ln>
          <a:effectLst>
            <a:outerShdw sx="100000" sy="100000" kx="0" ky="0" algn="b" rotWithShape="0" blurRad="50800" dist="0" dir="0">
              <a:srgbClr val="000000">
                <a:alpha val="66000"/>
              </a:srgbClr>
            </a:outerShdw>
          </a:effectLst>
        </p:spPr>
        <p:txBody>
          <a:bodyPr lIns="45719" rIns="45719"/>
          <a:lstStyle/>
          <a:p>
            <a:pPr>
              <a:defRPr>
                <a:solidFill>
                  <a:srgbClr val="FFFFFF"/>
                </a:solidFill>
              </a:defRPr>
            </a:pPr>
          </a:p>
        </p:txBody>
      </p:sp>
      <p:sp>
        <p:nvSpPr>
          <p:cNvPr id="237" name="Rectangle 12"/>
          <p:cNvSpPr/>
          <p:nvPr/>
        </p:nvSpPr>
        <p:spPr>
          <a:xfrm>
            <a:off x="1447800" y="1411614"/>
            <a:ext cx="9296401" cy="4034771"/>
          </a:xfrm>
          <a:prstGeom prst="rect">
            <a:avLst/>
          </a:prstGeom>
          <a:ln w="6350" cap="sq">
            <a:solidFill>
              <a:srgbClr val="FFFFFF"/>
            </a:solidFill>
            <a:miter/>
          </a:ln>
        </p:spPr>
        <p:txBody>
          <a:bodyPr lIns="45719" rIns="45719"/>
          <a:lstStyle/>
          <a:p>
            <a:pPr>
              <a:defRPr>
                <a:solidFill>
                  <a:srgbClr val="FFFFFF"/>
                </a:solidFill>
              </a:defRPr>
            </a:pPr>
          </a:p>
        </p:txBody>
      </p:sp>
      <p:sp>
        <p:nvSpPr>
          <p:cNvPr id="238" name="Rectangle 14"/>
          <p:cNvSpPr/>
          <p:nvPr/>
        </p:nvSpPr>
        <p:spPr>
          <a:xfrm>
            <a:off x="5135879" y="1267729"/>
            <a:ext cx="1920241" cy="731521"/>
          </a:xfrm>
          <a:prstGeom prst="rect">
            <a:avLst/>
          </a:prstGeom>
          <a:solidFill>
            <a:schemeClr val="accent1"/>
          </a:solidFill>
          <a:ln w="12700">
            <a:miter lim="400000"/>
          </a:ln>
        </p:spPr>
        <p:txBody>
          <a:bodyPr lIns="45719" rIns="45719"/>
          <a:lstStyle/>
          <a:p>
            <a:pPr>
              <a:defRPr>
                <a:solidFill>
                  <a:srgbClr val="FFFFFF"/>
                </a:solidFill>
              </a:defRPr>
            </a:pPr>
          </a:p>
        </p:txBody>
      </p:sp>
      <p:grpSp>
        <p:nvGrpSpPr>
          <p:cNvPr id="242" name="Group 16"/>
          <p:cNvGrpSpPr/>
          <p:nvPr/>
        </p:nvGrpSpPr>
        <p:grpSpPr>
          <a:xfrm>
            <a:off x="5250179" y="1267729"/>
            <a:ext cx="1691641" cy="615935"/>
            <a:chOff x="0" y="0"/>
            <a:chExt cx="1691640" cy="615934"/>
          </a:xfrm>
        </p:grpSpPr>
        <p:sp>
          <p:nvSpPr>
            <p:cNvPr id="239" name="Straight Connector 17"/>
            <p:cNvSpPr/>
            <p:nvPr/>
          </p:nvSpPr>
          <p:spPr>
            <a:xfrm flipH="1">
              <a:off x="-1"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240" name="Straight Connector 18"/>
            <p:cNvSpPr/>
            <p:nvPr/>
          </p:nvSpPr>
          <p:spPr>
            <a:xfrm>
              <a:off x="1691639"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241" name="Straight Connector 19"/>
            <p:cNvSpPr/>
            <p:nvPr/>
          </p:nvSpPr>
          <p:spPr>
            <a:xfrm>
              <a:off x="0" y="615934"/>
              <a:ext cx="1691641" cy="1"/>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243" name="Rectangle 21"/>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244" name="Rectangle 23"/>
          <p:cNvSpPr/>
          <p:nvPr/>
        </p:nvSpPr>
        <p:spPr>
          <a:xfrm>
            <a:off x="0" y="0"/>
            <a:ext cx="12192000" cy="6858000"/>
          </a:xfrm>
          <a:prstGeom prst="rect">
            <a:avLst/>
          </a:prstGeom>
          <a:solidFill>
            <a:srgbClr val="000000"/>
          </a:solidFill>
          <a:ln w="12700">
            <a:miter lim="400000"/>
          </a:ln>
        </p:spPr>
        <p:txBody>
          <a:bodyPr lIns="45719" rIns="45719" anchor="ctr"/>
          <a:lstStyle/>
          <a:p>
            <a:pPr algn="ctr">
              <a:defRPr>
                <a:solidFill>
                  <a:srgbClr val="FFFFFF"/>
                </a:solidFill>
              </a:defRPr>
            </a:pPr>
          </a:p>
        </p:txBody>
      </p:sp>
      <p:pic>
        <p:nvPicPr>
          <p:cNvPr id="245" name="Picture 3" descr="Picture 3"/>
          <p:cNvPicPr>
            <a:picLocks noChangeAspect="1"/>
          </p:cNvPicPr>
          <p:nvPr/>
        </p:nvPicPr>
        <p:blipFill>
          <a:blip r:embed="rId2">
            <a:alphaModFix amt="45000"/>
            <a:extLst/>
          </a:blip>
          <a:srcRect l="0" t="7537" r="0" b="8194"/>
          <a:stretch>
            <a:fillRect/>
          </a:stretch>
        </p:blipFill>
        <p:spPr>
          <a:xfrm>
            <a:off x="19" y="10"/>
            <a:ext cx="12191981" cy="6857990"/>
          </a:xfrm>
          <a:prstGeom prst="rect">
            <a:avLst/>
          </a:prstGeom>
          <a:ln w="12700">
            <a:miter lim="400000"/>
          </a:ln>
        </p:spPr>
      </p:pic>
      <p:sp>
        <p:nvSpPr>
          <p:cNvPr id="246" name="Rectangle 25"/>
          <p:cNvSpPr/>
          <p:nvPr/>
        </p:nvSpPr>
        <p:spPr>
          <a:xfrm>
            <a:off x="1307869" y="1267730"/>
            <a:ext cx="9576263" cy="4307950"/>
          </a:xfrm>
          <a:prstGeom prst="rect">
            <a:avLst/>
          </a:prstGeom>
          <a:ln cap="sq">
            <a:solidFill>
              <a:srgbClr val="FFFFFF"/>
            </a:solidFill>
            <a:miter/>
          </a:ln>
        </p:spPr>
        <p:txBody>
          <a:bodyPr lIns="45719" rIns="45719"/>
          <a:lstStyle/>
          <a:p>
            <a:pPr>
              <a:defRPr>
                <a:solidFill>
                  <a:srgbClr val="FFFFFF"/>
                </a:solidFill>
              </a:defRPr>
            </a:pPr>
          </a:p>
        </p:txBody>
      </p:sp>
      <p:sp>
        <p:nvSpPr>
          <p:cNvPr id="247" name="Title 1"/>
          <p:cNvSpPr txBox="1"/>
          <p:nvPr>
            <p:ph type="title"/>
          </p:nvPr>
        </p:nvSpPr>
        <p:spPr>
          <a:xfrm>
            <a:off x="1769532" y="2091263"/>
            <a:ext cx="8652938" cy="2461505"/>
          </a:xfrm>
          <a:prstGeom prst="rect">
            <a:avLst/>
          </a:prstGeom>
        </p:spPr>
        <p:txBody>
          <a:bodyPr/>
          <a:lstStyle>
            <a:lvl1pPr algn="ctr">
              <a:lnSpc>
                <a:spcPct val="83000"/>
              </a:lnSpc>
              <a:defRPr cap="all" spc="-100" sz="6800">
                <a:latin typeface="Gill Sans MT"/>
                <a:ea typeface="Gill Sans MT"/>
                <a:cs typeface="Gill Sans MT"/>
                <a:sym typeface="Gill Sans MT"/>
              </a:defRPr>
            </a:lvl1pPr>
          </a:lstStyle>
          <a:p>
            <a:pPr/>
            <a:r>
              <a:t>The CRAAP test is crappy….</a:t>
            </a:r>
          </a:p>
        </p:txBody>
      </p:sp>
      <p:sp>
        <p:nvSpPr>
          <p:cNvPr id="248" name="Subtitle 2"/>
          <p:cNvSpPr txBox="1"/>
          <p:nvPr>
            <p:ph type="body" sz="quarter" idx="4294967295"/>
          </p:nvPr>
        </p:nvSpPr>
        <p:spPr>
          <a:xfrm>
            <a:off x="1769531" y="4623127"/>
            <a:ext cx="8655202" cy="457202"/>
          </a:xfrm>
          <a:prstGeom prst="rect">
            <a:avLst/>
          </a:prstGeom>
        </p:spPr>
        <p:txBody>
          <a:bodyPr/>
          <a:lstStyle/>
          <a:p>
            <a:pPr marL="0" indent="0" algn="ctr">
              <a:spcBef>
                <a:spcPts val="0"/>
              </a:spcBef>
              <a:buSzTx/>
              <a:buNone/>
              <a:defRPr spc="80">
                <a:solidFill>
                  <a:srgbClr val="FFFFFF"/>
                </a:solidFill>
              </a:defRPr>
            </a:pPr>
          </a:p>
        </p:txBody>
      </p:sp>
      <p:sp>
        <p:nvSpPr>
          <p:cNvPr id="249" name="Rectangle 27"/>
          <p:cNvSpPr/>
          <p:nvPr/>
        </p:nvSpPr>
        <p:spPr>
          <a:xfrm>
            <a:off x="1447800" y="1411614"/>
            <a:ext cx="9296401" cy="4034771"/>
          </a:xfrm>
          <a:prstGeom prst="rect">
            <a:avLst/>
          </a:prstGeom>
          <a:ln cap="sq">
            <a:solidFill>
              <a:srgbClr val="FFFFFF">
                <a:alpha val="80000"/>
              </a:srgbClr>
            </a:solidFill>
            <a:miter/>
          </a:ln>
        </p:spPr>
        <p:txBody>
          <a:bodyPr lIns="45719" rIns="45719"/>
          <a:lstStyle/>
          <a:p>
            <a:pPr>
              <a:defRPr>
                <a:solidFill>
                  <a:srgbClr val="FFFFFF"/>
                </a:solidFill>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Rectangle 32"/>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252" name="Rectangle 34"/>
          <p:cNvSpPr/>
          <p:nvPr/>
        </p:nvSpPr>
        <p:spPr>
          <a:xfrm>
            <a:off x="1307869" y="1267730"/>
            <a:ext cx="9576263" cy="4307950"/>
          </a:xfrm>
          <a:prstGeom prst="rect">
            <a:avLst/>
          </a:prstGeom>
          <a:solidFill>
            <a:srgbClr val="000000"/>
          </a:solidFill>
          <a:ln w="12700">
            <a:miter lim="400000"/>
          </a:ln>
          <a:effectLst>
            <a:outerShdw sx="100000" sy="100000" kx="0" ky="0" algn="b" rotWithShape="0" blurRad="50800" dist="0" dir="0">
              <a:srgbClr val="000000">
                <a:alpha val="66000"/>
              </a:srgbClr>
            </a:outerShdw>
          </a:effectLst>
        </p:spPr>
        <p:txBody>
          <a:bodyPr lIns="45719" rIns="45719"/>
          <a:lstStyle/>
          <a:p>
            <a:pPr>
              <a:defRPr>
                <a:solidFill>
                  <a:srgbClr val="FFFFFF"/>
                </a:solidFill>
              </a:defRPr>
            </a:pPr>
          </a:p>
        </p:txBody>
      </p:sp>
      <p:sp>
        <p:nvSpPr>
          <p:cNvPr id="253" name="Rectangle 36"/>
          <p:cNvSpPr/>
          <p:nvPr/>
        </p:nvSpPr>
        <p:spPr>
          <a:xfrm>
            <a:off x="1447800" y="1411614"/>
            <a:ext cx="9296401" cy="4034771"/>
          </a:xfrm>
          <a:prstGeom prst="rect">
            <a:avLst/>
          </a:prstGeom>
          <a:ln w="6350" cap="sq">
            <a:solidFill>
              <a:srgbClr val="FFFFFF"/>
            </a:solidFill>
            <a:miter/>
          </a:ln>
        </p:spPr>
        <p:txBody>
          <a:bodyPr lIns="45719" rIns="45719"/>
          <a:lstStyle/>
          <a:p>
            <a:pPr>
              <a:defRPr>
                <a:solidFill>
                  <a:srgbClr val="FFFFFF"/>
                </a:solidFill>
              </a:defRPr>
            </a:pPr>
          </a:p>
        </p:txBody>
      </p:sp>
      <p:sp>
        <p:nvSpPr>
          <p:cNvPr id="254" name="Rectangle 38"/>
          <p:cNvSpPr/>
          <p:nvPr/>
        </p:nvSpPr>
        <p:spPr>
          <a:xfrm>
            <a:off x="5135879" y="1267729"/>
            <a:ext cx="1920241" cy="731521"/>
          </a:xfrm>
          <a:prstGeom prst="rect">
            <a:avLst/>
          </a:prstGeom>
          <a:solidFill>
            <a:schemeClr val="accent1"/>
          </a:solidFill>
          <a:ln w="12700">
            <a:miter lim="400000"/>
          </a:ln>
        </p:spPr>
        <p:txBody>
          <a:bodyPr lIns="45719" rIns="45719"/>
          <a:lstStyle/>
          <a:p>
            <a:pPr>
              <a:defRPr>
                <a:solidFill>
                  <a:srgbClr val="FFFFFF"/>
                </a:solidFill>
              </a:defRPr>
            </a:pPr>
          </a:p>
        </p:txBody>
      </p:sp>
      <p:grpSp>
        <p:nvGrpSpPr>
          <p:cNvPr id="258" name="Group 40"/>
          <p:cNvGrpSpPr/>
          <p:nvPr/>
        </p:nvGrpSpPr>
        <p:grpSpPr>
          <a:xfrm>
            <a:off x="5250179" y="1267729"/>
            <a:ext cx="1691641" cy="615935"/>
            <a:chOff x="0" y="0"/>
            <a:chExt cx="1691640" cy="615934"/>
          </a:xfrm>
        </p:grpSpPr>
        <p:sp>
          <p:nvSpPr>
            <p:cNvPr id="255" name="Straight Connector 41"/>
            <p:cNvSpPr/>
            <p:nvPr/>
          </p:nvSpPr>
          <p:spPr>
            <a:xfrm flipH="1">
              <a:off x="-1"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256" name="Straight Connector 42"/>
            <p:cNvSpPr/>
            <p:nvPr/>
          </p:nvSpPr>
          <p:spPr>
            <a:xfrm>
              <a:off x="1691639"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257" name="Straight Connector 43"/>
            <p:cNvSpPr/>
            <p:nvPr/>
          </p:nvSpPr>
          <p:spPr>
            <a:xfrm>
              <a:off x="0" y="615934"/>
              <a:ext cx="1691641" cy="1"/>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259" name="Rectangle 45"/>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260" name="Picture 3" descr="Picture 3"/>
          <p:cNvPicPr>
            <a:picLocks noChangeAspect="1"/>
          </p:cNvPicPr>
          <p:nvPr/>
        </p:nvPicPr>
        <p:blipFill>
          <a:blip r:embed="rId2">
            <a:extLst/>
          </a:blip>
          <a:srcRect l="0" t="7537" r="0" b="8194"/>
          <a:stretch>
            <a:fillRect/>
          </a:stretch>
        </p:blipFill>
        <p:spPr>
          <a:xfrm>
            <a:off x="19" y="10"/>
            <a:ext cx="12191981" cy="6857990"/>
          </a:xfrm>
          <a:prstGeom prst="rect">
            <a:avLst/>
          </a:prstGeom>
          <a:ln w="12700">
            <a:miter lim="400000"/>
          </a:ln>
        </p:spPr>
      </p:pic>
      <p:sp>
        <p:nvSpPr>
          <p:cNvPr id="261" name="Rectangle 47"/>
          <p:cNvSpPr/>
          <p:nvPr/>
        </p:nvSpPr>
        <p:spPr>
          <a:xfrm>
            <a:off x="-1" y="937548"/>
            <a:ext cx="12192001" cy="5058138"/>
          </a:xfrm>
          <a:prstGeom prst="rect">
            <a:avLst/>
          </a:prstGeom>
          <a:gradFill>
            <a:gsLst>
              <a:gs pos="0">
                <a:srgbClr val="000000">
                  <a:alpha val="0"/>
                </a:srgbClr>
              </a:gs>
              <a:gs pos="20000">
                <a:srgbClr val="000000">
                  <a:alpha val="15000"/>
                </a:srgbClr>
              </a:gs>
              <a:gs pos="50000">
                <a:srgbClr val="000000">
                  <a:alpha val="30000"/>
                </a:srgbClr>
              </a:gs>
              <a:gs pos="80000">
                <a:srgbClr val="000000">
                  <a:alpha val="15000"/>
                </a:srgbClr>
              </a:gs>
              <a:gs pos="100000">
                <a:srgbClr val="000000">
                  <a:alpha val="0"/>
                </a:srgbClr>
              </a:gs>
            </a:gsLst>
            <a:lin ang="16200000"/>
          </a:gradFill>
          <a:ln w="12700">
            <a:miter lim="400000"/>
          </a:ln>
        </p:spPr>
        <p:txBody>
          <a:bodyPr lIns="45719" rIns="45719" anchor="ctr"/>
          <a:lstStyle/>
          <a:p>
            <a:pPr algn="ctr">
              <a:defRPr>
                <a:solidFill>
                  <a:srgbClr val="FFFFFF"/>
                </a:solidFill>
              </a:defRPr>
            </a:pPr>
          </a:p>
        </p:txBody>
      </p:sp>
      <p:sp>
        <p:nvSpPr>
          <p:cNvPr id="262" name="Title 1"/>
          <p:cNvSpPr txBox="1"/>
          <p:nvPr>
            <p:ph type="title"/>
          </p:nvPr>
        </p:nvSpPr>
        <p:spPr>
          <a:xfrm>
            <a:off x="1374322" y="1179739"/>
            <a:ext cx="9443357" cy="2753881"/>
          </a:xfrm>
          <a:prstGeom prst="rect">
            <a:avLst/>
          </a:prstGeom>
        </p:spPr>
        <p:txBody>
          <a:bodyPr anchor="b"/>
          <a:lstStyle>
            <a:lvl1pPr algn="ctr">
              <a:lnSpc>
                <a:spcPct val="83000"/>
              </a:lnSpc>
              <a:defRPr cap="all" spc="-100" sz="6800">
                <a:latin typeface="Gill Sans MT"/>
                <a:ea typeface="Gill Sans MT"/>
                <a:cs typeface="Gill Sans MT"/>
                <a:sym typeface="Gill Sans MT"/>
              </a:defRPr>
            </a:lvl1pPr>
          </a:lstStyle>
          <a:p>
            <a:pPr/>
            <a:r>
              <a:t>How do you buy stuff online?</a:t>
            </a:r>
          </a:p>
        </p:txBody>
      </p:sp>
      <p:sp>
        <p:nvSpPr>
          <p:cNvPr id="263" name="Subtitle 2"/>
          <p:cNvSpPr txBox="1"/>
          <p:nvPr>
            <p:ph type="body" sz="quarter" idx="4294967295"/>
          </p:nvPr>
        </p:nvSpPr>
        <p:spPr>
          <a:xfrm>
            <a:off x="1524000" y="4132760"/>
            <a:ext cx="9144000" cy="943223"/>
          </a:xfrm>
          <a:prstGeom prst="rect">
            <a:avLst/>
          </a:prstGeom>
        </p:spPr>
        <p:txBody>
          <a:bodyPr/>
          <a:lstStyle/>
          <a:p>
            <a:pPr marL="0" indent="0" algn="ctr">
              <a:spcBef>
                <a:spcPts val="0"/>
              </a:spcBef>
              <a:buSzTx/>
              <a:buNone/>
              <a:defRPr spc="80">
                <a:solidFill>
                  <a:srgbClr val="FFFFFF"/>
                </a:solidFill>
              </a:defRPr>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Rectangle 9"/>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266" name="Rectangle 11"/>
          <p:cNvSpPr/>
          <p:nvPr/>
        </p:nvSpPr>
        <p:spPr>
          <a:xfrm>
            <a:off x="1307869" y="1267730"/>
            <a:ext cx="9576263" cy="4307950"/>
          </a:xfrm>
          <a:prstGeom prst="rect">
            <a:avLst/>
          </a:prstGeom>
          <a:solidFill>
            <a:srgbClr val="000000"/>
          </a:solidFill>
          <a:ln w="12700">
            <a:miter lim="400000"/>
          </a:ln>
          <a:effectLst>
            <a:outerShdw sx="100000" sy="100000" kx="0" ky="0" algn="b" rotWithShape="0" blurRad="50800" dist="0" dir="0">
              <a:srgbClr val="000000">
                <a:alpha val="66000"/>
              </a:srgbClr>
            </a:outerShdw>
          </a:effectLst>
        </p:spPr>
        <p:txBody>
          <a:bodyPr lIns="45719" rIns="45719"/>
          <a:lstStyle/>
          <a:p>
            <a:pPr>
              <a:defRPr>
                <a:solidFill>
                  <a:srgbClr val="FFFFFF"/>
                </a:solidFill>
              </a:defRPr>
            </a:pPr>
          </a:p>
        </p:txBody>
      </p:sp>
      <p:sp>
        <p:nvSpPr>
          <p:cNvPr id="267" name="Rectangle 13"/>
          <p:cNvSpPr/>
          <p:nvPr/>
        </p:nvSpPr>
        <p:spPr>
          <a:xfrm>
            <a:off x="1447800" y="1411614"/>
            <a:ext cx="9296401" cy="4034771"/>
          </a:xfrm>
          <a:prstGeom prst="rect">
            <a:avLst/>
          </a:prstGeom>
          <a:ln w="6350" cap="sq">
            <a:solidFill>
              <a:srgbClr val="FFFFFF"/>
            </a:solidFill>
            <a:miter/>
          </a:ln>
        </p:spPr>
        <p:txBody>
          <a:bodyPr lIns="45719" rIns="45719"/>
          <a:lstStyle/>
          <a:p>
            <a:pPr>
              <a:defRPr>
                <a:solidFill>
                  <a:srgbClr val="FFFFFF"/>
                </a:solidFill>
              </a:defRPr>
            </a:pPr>
          </a:p>
        </p:txBody>
      </p:sp>
      <p:sp>
        <p:nvSpPr>
          <p:cNvPr id="268" name="Rectangle 15"/>
          <p:cNvSpPr/>
          <p:nvPr/>
        </p:nvSpPr>
        <p:spPr>
          <a:xfrm>
            <a:off x="5135879" y="1267729"/>
            <a:ext cx="1920241" cy="731521"/>
          </a:xfrm>
          <a:prstGeom prst="rect">
            <a:avLst/>
          </a:prstGeom>
          <a:solidFill>
            <a:schemeClr val="accent1"/>
          </a:solidFill>
          <a:ln w="12700">
            <a:miter lim="400000"/>
          </a:ln>
        </p:spPr>
        <p:txBody>
          <a:bodyPr lIns="45719" rIns="45719"/>
          <a:lstStyle/>
          <a:p>
            <a:pPr>
              <a:defRPr>
                <a:solidFill>
                  <a:srgbClr val="FFFFFF"/>
                </a:solidFill>
              </a:defRPr>
            </a:pPr>
          </a:p>
        </p:txBody>
      </p:sp>
      <p:grpSp>
        <p:nvGrpSpPr>
          <p:cNvPr id="272" name="Group 17"/>
          <p:cNvGrpSpPr/>
          <p:nvPr/>
        </p:nvGrpSpPr>
        <p:grpSpPr>
          <a:xfrm>
            <a:off x="5250179" y="1267729"/>
            <a:ext cx="1691641" cy="615935"/>
            <a:chOff x="0" y="0"/>
            <a:chExt cx="1691640" cy="615934"/>
          </a:xfrm>
        </p:grpSpPr>
        <p:sp>
          <p:nvSpPr>
            <p:cNvPr id="269" name="Straight Connector 18"/>
            <p:cNvSpPr/>
            <p:nvPr/>
          </p:nvSpPr>
          <p:spPr>
            <a:xfrm flipH="1">
              <a:off x="-1"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270" name="Straight Connector 19"/>
            <p:cNvSpPr/>
            <p:nvPr/>
          </p:nvSpPr>
          <p:spPr>
            <a:xfrm>
              <a:off x="1691639"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271" name="Straight Connector 20"/>
            <p:cNvSpPr/>
            <p:nvPr/>
          </p:nvSpPr>
          <p:spPr>
            <a:xfrm>
              <a:off x="0" y="615934"/>
              <a:ext cx="1691641" cy="1"/>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273" name="Rectangle 22"/>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274" name="Picture 5" descr="Picture 5"/>
          <p:cNvPicPr>
            <a:picLocks noChangeAspect="1"/>
          </p:cNvPicPr>
          <p:nvPr/>
        </p:nvPicPr>
        <p:blipFill>
          <a:blip r:embed="rId2">
            <a:extLst/>
          </a:blip>
          <a:srcRect l="0" t="15069" r="0" b="29008"/>
          <a:stretch>
            <a:fillRect/>
          </a:stretch>
        </p:blipFill>
        <p:spPr>
          <a:xfrm>
            <a:off x="-2" y="9"/>
            <a:ext cx="12192001" cy="4551028"/>
          </a:xfrm>
          <a:prstGeom prst="rect">
            <a:avLst/>
          </a:prstGeom>
          <a:ln w="12700">
            <a:miter lim="400000"/>
          </a:ln>
        </p:spPr>
      </p:pic>
      <p:sp>
        <p:nvSpPr>
          <p:cNvPr id="275" name="Rectangle 24"/>
          <p:cNvSpPr/>
          <p:nvPr/>
        </p:nvSpPr>
        <p:spPr>
          <a:xfrm>
            <a:off x="0" y="4530073"/>
            <a:ext cx="12192000" cy="2327926"/>
          </a:xfrm>
          <a:prstGeom prst="rect">
            <a:avLst/>
          </a:prstGeom>
          <a:solidFill>
            <a:srgbClr val="404040"/>
          </a:solidFill>
          <a:ln w="12700">
            <a:miter lim="400000"/>
          </a:ln>
        </p:spPr>
        <p:txBody>
          <a:bodyPr lIns="45719" rIns="45719"/>
          <a:lstStyle/>
          <a:p>
            <a:pPr>
              <a:defRPr>
                <a:solidFill>
                  <a:srgbClr val="FFFFFF"/>
                </a:solidFill>
              </a:defRPr>
            </a:pPr>
          </a:p>
        </p:txBody>
      </p:sp>
      <p:sp>
        <p:nvSpPr>
          <p:cNvPr id="276" name="Rectangle 26"/>
          <p:cNvSpPr/>
          <p:nvPr/>
        </p:nvSpPr>
        <p:spPr>
          <a:xfrm>
            <a:off x="166115" y="4692767"/>
            <a:ext cx="11859770" cy="2002536"/>
          </a:xfrm>
          <a:prstGeom prst="rect">
            <a:avLst/>
          </a:prstGeom>
          <a:ln w="6350" cap="sq">
            <a:solidFill>
              <a:srgbClr val="FFFFFF"/>
            </a:solidFill>
            <a:miter/>
          </a:ln>
        </p:spPr>
        <p:txBody>
          <a:bodyPr lIns="45719" rIns="45719"/>
          <a:lstStyle/>
          <a:p>
            <a:pPr>
              <a:defRPr>
                <a:solidFill>
                  <a:srgbClr val="FFFFFF"/>
                </a:solidFill>
              </a:defRPr>
            </a:pPr>
          </a:p>
        </p:txBody>
      </p:sp>
      <p:sp>
        <p:nvSpPr>
          <p:cNvPr id="277" name="Title 3"/>
          <p:cNvSpPr txBox="1"/>
          <p:nvPr>
            <p:ph type="title"/>
          </p:nvPr>
        </p:nvSpPr>
        <p:spPr>
          <a:xfrm>
            <a:off x="372722" y="4956810"/>
            <a:ext cx="11439416" cy="897441"/>
          </a:xfrm>
          <a:prstGeom prst="rect">
            <a:avLst/>
          </a:prstGeom>
        </p:spPr>
        <p:txBody>
          <a:bodyPr/>
          <a:lstStyle>
            <a:lvl1pPr algn="ctr">
              <a:lnSpc>
                <a:spcPct val="83000"/>
              </a:lnSpc>
              <a:defRPr cap="all" spc="-100" sz="4400">
                <a:latin typeface="Gill Sans MT"/>
                <a:ea typeface="Gill Sans MT"/>
                <a:cs typeface="Gill Sans MT"/>
                <a:sym typeface="Gill Sans MT"/>
              </a:defRPr>
            </a:lvl1pPr>
          </a:lstStyle>
          <a:p>
            <a:pPr/>
            <a:r>
              <a:t>Read Around the Resource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avonVTI">
  <a:themeElements>
    <a:clrScheme name="SavonVTI">
      <a:dk1>
        <a:srgbClr val="000000"/>
      </a:dk1>
      <a:lt1>
        <a:srgbClr val="000000"/>
      </a:lt1>
      <a:dk2>
        <a:srgbClr val="A7A7A7"/>
      </a:dk2>
      <a:lt2>
        <a:srgbClr val="535353"/>
      </a:lt2>
      <a:accent1>
        <a:srgbClr val="96A9A9"/>
      </a:accent1>
      <a:accent2>
        <a:srgbClr val="CB581F"/>
      </a:accent2>
      <a:accent3>
        <a:srgbClr val="A28E6A"/>
      </a:accent3>
      <a:accent4>
        <a:srgbClr val="956251"/>
      </a:accent4>
      <a:accent5>
        <a:srgbClr val="918485"/>
      </a:accent5>
      <a:accent6>
        <a:srgbClr val="855D5D"/>
      </a:accent6>
      <a:hlink>
        <a:srgbClr val="0000FF"/>
      </a:hlink>
      <a:folHlink>
        <a:srgbClr val="FF00FF"/>
      </a:folHlink>
    </a:clrScheme>
    <a:fontScheme name="SavonVTI">
      <a:majorFont>
        <a:latin typeface="Helvetica"/>
        <a:ea typeface="Helvetica"/>
        <a:cs typeface="Helvetica"/>
      </a:majorFont>
      <a:minorFont>
        <a:latin typeface="Calibri"/>
        <a:ea typeface="Calibri"/>
        <a:cs typeface="Calibri"/>
      </a:minorFont>
    </a:fontScheme>
    <a:fmtScheme name="Savon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12700" dir="5400000">
              <a:srgbClr val="000000">
                <a:alpha val="63000"/>
              </a:srgbClr>
            </a:outerShdw>
          </a:effectLst>
        </a:effectStyle>
        <a:effectStyle>
          <a:effectLst>
            <a:outerShdw sx="100000" sy="100000" kx="0" ky="0" algn="b" rotWithShape="0" blurRad="38100" dist="12700" dir="5400000">
              <a:srgbClr val="000000">
                <a:alpha val="63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sx="100000" sy="100000" kx="0" ky="0" algn="b" rotWithShape="0" blurRad="38100" dist="12700" dir="5400000">
            <a:srgbClr val="000000">
              <a:alpha val="63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avonVTI">
  <a:themeElements>
    <a:clrScheme name="SavonVTI">
      <a:dk1>
        <a:srgbClr val="000000"/>
      </a:dk1>
      <a:lt1>
        <a:srgbClr val="FFFFFF"/>
      </a:lt1>
      <a:dk2>
        <a:srgbClr val="A7A7A7"/>
      </a:dk2>
      <a:lt2>
        <a:srgbClr val="535353"/>
      </a:lt2>
      <a:accent1>
        <a:srgbClr val="96A9A9"/>
      </a:accent1>
      <a:accent2>
        <a:srgbClr val="CB581F"/>
      </a:accent2>
      <a:accent3>
        <a:srgbClr val="A28E6A"/>
      </a:accent3>
      <a:accent4>
        <a:srgbClr val="956251"/>
      </a:accent4>
      <a:accent5>
        <a:srgbClr val="918485"/>
      </a:accent5>
      <a:accent6>
        <a:srgbClr val="855D5D"/>
      </a:accent6>
      <a:hlink>
        <a:srgbClr val="0000FF"/>
      </a:hlink>
      <a:folHlink>
        <a:srgbClr val="FF00FF"/>
      </a:folHlink>
    </a:clrScheme>
    <a:fontScheme name="SavonVTI">
      <a:majorFont>
        <a:latin typeface="Helvetica"/>
        <a:ea typeface="Helvetica"/>
        <a:cs typeface="Helvetica"/>
      </a:majorFont>
      <a:minorFont>
        <a:latin typeface="Calibri"/>
        <a:ea typeface="Calibri"/>
        <a:cs typeface="Calibri"/>
      </a:minorFont>
    </a:fontScheme>
    <a:fmtScheme name="Savon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12700" dir="5400000">
              <a:srgbClr val="000000">
                <a:alpha val="63000"/>
              </a:srgbClr>
            </a:outerShdw>
          </a:effectLst>
        </a:effectStyle>
        <a:effectStyle>
          <a:effectLst>
            <a:outerShdw sx="100000" sy="100000" kx="0" ky="0" algn="b" rotWithShape="0" blurRad="38100" dist="12700" dir="5400000">
              <a:srgbClr val="000000">
                <a:alpha val="63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sx="100000" sy="100000" kx="0" ky="0" algn="b" rotWithShape="0" blurRad="38100" dist="12700" dir="5400000">
            <a:srgbClr val="000000">
              <a:alpha val="63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