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1.jpeg" ContentType="image/jpeg"/>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3C3C3B"/>
        </a:fontRef>
        <a:srgbClr val="3C3C3B"/>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wholeTbl>
    <a:band2H>
      <a:tcTxStyle b="def" i="def"/>
      <a:tcStyle>
        <a:tcBdr/>
        <a:fill>
          <a:solidFill>
            <a:schemeClr val="accent1">
              <a:lumOff val="44000"/>
            </a:schemeClr>
          </a:solidFill>
        </a:fill>
      </a:tcStyle>
    </a:band2H>
    <a:firstCol>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firstCol>
    <a:la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381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lastRow>
    <a:fir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381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firstRow>
  </a:tblStyle>
  <a:tblStyle styleId="{C7B018BB-80A7-4F77-B60F-C8B233D01FF8}" styleName="">
    <a:tblBg/>
    <a:wholeTbl>
      <a:tcTxStyle b="off" i="off">
        <a:fontRef idx="minor">
          <a:srgbClr val="3C3C3B"/>
        </a:fontRef>
        <a:srgbClr val="3C3C3B"/>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wholeTbl>
    <a:band2H>
      <a:tcTxStyle b="def" i="def"/>
      <a:tcStyle>
        <a:tcBdr/>
        <a:fill>
          <a:solidFill>
            <a:schemeClr val="accent1">
              <a:lumOff val="44000"/>
            </a:schemeClr>
          </a:solidFill>
        </a:fill>
      </a:tcStyle>
    </a:band2H>
    <a:firstCol>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firstCol>
    <a:la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381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lastRow>
    <a:fir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381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firstRow>
  </a:tblStyle>
  <a:tblStyle styleId="{EEE7283C-3CF3-47DC-8721-378D4A62B228}" styleName="">
    <a:tblBg/>
    <a:wholeTbl>
      <a:tcTxStyle b="off" i="off">
        <a:fontRef idx="minor">
          <a:srgbClr val="3C3C3B"/>
        </a:fontRef>
        <a:srgbClr val="3C3C3B"/>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wholeTbl>
    <a:band2H>
      <a:tcTxStyle b="def" i="def"/>
      <a:tcStyle>
        <a:tcBdr/>
        <a:fill>
          <a:solidFill>
            <a:schemeClr val="accent1">
              <a:lumOff val="44000"/>
            </a:schemeClr>
          </a:solidFill>
        </a:fill>
      </a:tcStyle>
    </a:band2H>
    <a:firstCol>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firstCol>
    <a:la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381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lastRow>
    <a:fir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381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chemeClr val="accent1">
              <a:lumOff val="44000"/>
            </a:schemeClr>
          </a:solidFill>
        </a:fill>
      </a:tcStyle>
    </a:firstRow>
  </a:tblStyle>
  <a:tblStyle styleId="{CF821DB8-F4EB-4A41-A1BA-3FCAFE7338EE}" styleName="">
    <a:tblBg/>
    <a:wholeTbl>
      <a:tcTxStyle b="off" i="off">
        <a:fontRef idx="minor">
          <a:srgbClr val="3C3C3B"/>
        </a:fontRef>
        <a:srgbClr val="3C3C3B"/>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BF4"/>
          </a:solidFill>
        </a:fill>
      </a:tcStyle>
    </a:band2H>
    <a:firstCol>
      <a:tcTxStyle b="on" i="off">
        <a:fontRef idx="minor">
          <a:srgbClr val="FFFBF4"/>
        </a:fontRef>
        <a:srgbClr val="FFFBF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44000"/>
            </a:schemeClr>
          </a:solidFill>
        </a:fill>
      </a:tcStyle>
    </a:firstCol>
    <a:lastRow>
      <a:tcTxStyle b="on" i="off">
        <a:fontRef idx="minor">
          <a:srgbClr val="3C3C3B"/>
        </a:fontRef>
        <a:srgbClr val="3C3C3B"/>
      </a:tcTxStyle>
      <a:tcStyle>
        <a:tcBdr>
          <a:left>
            <a:ln w="12700" cap="flat">
              <a:noFill/>
              <a:miter lim="400000"/>
            </a:ln>
          </a:left>
          <a:right>
            <a:ln w="12700" cap="flat">
              <a:noFill/>
              <a:miter lim="400000"/>
            </a:ln>
          </a:right>
          <a:top>
            <a:ln w="50800" cap="flat">
              <a:solidFill>
                <a:srgbClr val="3C3C3B"/>
              </a:solidFill>
              <a:prstDash val="solid"/>
              <a:round/>
            </a:ln>
          </a:top>
          <a:bottom>
            <a:ln w="25400" cap="flat">
              <a:solidFill>
                <a:srgbClr val="3C3C3B"/>
              </a:solidFill>
              <a:prstDash val="solid"/>
              <a:round/>
            </a:ln>
          </a:bottom>
          <a:insideH>
            <a:ln w="12700" cap="flat">
              <a:noFill/>
              <a:miter lim="400000"/>
            </a:ln>
          </a:insideH>
          <a:insideV>
            <a:ln w="12700" cap="flat">
              <a:noFill/>
              <a:miter lim="400000"/>
            </a:ln>
          </a:insideV>
        </a:tcBdr>
        <a:fill>
          <a:solidFill>
            <a:srgbClr val="FFFBF4"/>
          </a:solidFill>
        </a:fill>
      </a:tcStyle>
    </a:lastRow>
    <a:firstRow>
      <a:tcTxStyle b="on" i="off">
        <a:fontRef idx="minor">
          <a:srgbClr val="FFFBF4"/>
        </a:fontRef>
        <a:srgbClr val="FFFBF4"/>
      </a:tcTxStyle>
      <a:tcStyle>
        <a:tcBdr>
          <a:left>
            <a:ln w="12700" cap="flat">
              <a:noFill/>
              <a:miter lim="400000"/>
            </a:ln>
          </a:left>
          <a:right>
            <a:ln w="12700" cap="flat">
              <a:noFill/>
              <a:miter lim="400000"/>
            </a:ln>
          </a:right>
          <a:top>
            <a:ln w="25400" cap="flat">
              <a:solidFill>
                <a:srgbClr val="3C3C3B"/>
              </a:solidFill>
              <a:prstDash val="solid"/>
              <a:round/>
            </a:ln>
          </a:top>
          <a:bottom>
            <a:ln w="25400" cap="flat">
              <a:solidFill>
                <a:srgbClr val="3C3C3B"/>
              </a:solidFill>
              <a:prstDash val="solid"/>
              <a:round/>
            </a:ln>
          </a:bottom>
          <a:insideH>
            <a:ln w="12700" cap="flat">
              <a:noFill/>
              <a:miter lim="400000"/>
            </a:ln>
          </a:insideH>
          <a:insideV>
            <a:ln w="12700" cap="flat">
              <a:noFill/>
              <a:miter lim="400000"/>
            </a:ln>
          </a:insideV>
        </a:tcBdr>
        <a:fill>
          <a:solidFill>
            <a:schemeClr val="accent1">
              <a:lumOff val="44000"/>
            </a:schemeClr>
          </a:solidFill>
        </a:fill>
      </a:tcStyle>
    </a:firstRow>
  </a:tblStyle>
  <a:tblStyle styleId="{33BA23B1-9221-436E-865A-0063620EA4FD}" styleName="">
    <a:tblBg/>
    <a:wholeTbl>
      <a:tcTxStyle b="off" i="off">
        <a:fontRef idx="minor">
          <a:srgbClr val="3C3C3B"/>
        </a:fontRef>
        <a:srgbClr val="3C3C3B"/>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rgbClr val="CDCDCD"/>
          </a:solidFill>
        </a:fill>
      </a:tcStyle>
    </a:wholeTbl>
    <a:band2H>
      <a:tcTxStyle b="def" i="def"/>
      <a:tcStyle>
        <a:tcBdr/>
        <a:fill>
          <a:solidFill>
            <a:srgbClr val="E7E7E7"/>
          </a:solidFill>
        </a:fill>
      </a:tcStyle>
    </a:band2H>
    <a:firstCol>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rgbClr val="3C3C3B"/>
          </a:solidFill>
        </a:fill>
      </a:tcStyle>
    </a:firstCol>
    <a:la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38100" cap="flat">
              <a:solidFill>
                <a:srgbClr val="FFFBF4"/>
              </a:solidFill>
              <a:prstDash val="solid"/>
              <a:round/>
            </a:ln>
          </a:top>
          <a:bottom>
            <a:ln w="127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rgbClr val="3C3C3B"/>
          </a:solidFill>
        </a:fill>
      </a:tcStyle>
    </a:lastRow>
    <a:firstRow>
      <a:tcTxStyle b="on" i="off">
        <a:fontRef idx="minor">
          <a:srgbClr val="FFFBF4"/>
        </a:fontRef>
        <a:srgbClr val="FFFBF4"/>
      </a:tcTxStyle>
      <a:tcStyle>
        <a:tcBdr>
          <a:left>
            <a:ln w="12700" cap="flat">
              <a:solidFill>
                <a:srgbClr val="FFFBF4"/>
              </a:solidFill>
              <a:prstDash val="solid"/>
              <a:round/>
            </a:ln>
          </a:left>
          <a:right>
            <a:ln w="12700" cap="flat">
              <a:solidFill>
                <a:srgbClr val="FFFBF4"/>
              </a:solidFill>
              <a:prstDash val="solid"/>
              <a:round/>
            </a:ln>
          </a:right>
          <a:top>
            <a:ln w="12700" cap="flat">
              <a:solidFill>
                <a:srgbClr val="FFFBF4"/>
              </a:solidFill>
              <a:prstDash val="solid"/>
              <a:round/>
            </a:ln>
          </a:top>
          <a:bottom>
            <a:ln w="38100" cap="flat">
              <a:solidFill>
                <a:srgbClr val="FFFBF4"/>
              </a:solidFill>
              <a:prstDash val="solid"/>
              <a:round/>
            </a:ln>
          </a:bottom>
          <a:insideH>
            <a:ln w="12700" cap="flat">
              <a:solidFill>
                <a:srgbClr val="FFFBF4"/>
              </a:solidFill>
              <a:prstDash val="solid"/>
              <a:round/>
            </a:ln>
          </a:insideH>
          <a:insideV>
            <a:ln w="12700" cap="flat">
              <a:solidFill>
                <a:srgbClr val="FFFBF4"/>
              </a:solidFill>
              <a:prstDash val="solid"/>
              <a:round/>
            </a:ln>
          </a:insideV>
        </a:tcBdr>
        <a:fill>
          <a:solidFill>
            <a:srgbClr val="3C3C3B"/>
          </a:solidFill>
        </a:fill>
      </a:tcStyle>
    </a:firstRow>
  </a:tblStyle>
  <a:tblStyle styleId="{2708684C-4D16-4618-839F-0558EEFCDFE6}" styleName="">
    <a:tblBg/>
    <a:wholeTbl>
      <a:tcTxStyle b="off" i="off">
        <a:fontRef idx="minor">
          <a:srgbClr val="3C3C3B"/>
        </a:fontRef>
        <a:srgbClr val="3C3C3B"/>
      </a:tcTxStyle>
      <a:tcStyle>
        <a:tcBdr>
          <a:left>
            <a:ln w="12700" cap="flat">
              <a:solidFill>
                <a:srgbClr val="3C3C3B"/>
              </a:solidFill>
              <a:prstDash val="solid"/>
              <a:round/>
            </a:ln>
          </a:left>
          <a:right>
            <a:ln w="12700" cap="flat">
              <a:solidFill>
                <a:srgbClr val="3C3C3B"/>
              </a:solidFill>
              <a:prstDash val="solid"/>
              <a:round/>
            </a:ln>
          </a:right>
          <a:top>
            <a:ln w="12700" cap="flat">
              <a:solidFill>
                <a:srgbClr val="3C3C3B"/>
              </a:solidFill>
              <a:prstDash val="solid"/>
              <a:round/>
            </a:ln>
          </a:top>
          <a:bottom>
            <a:ln w="12700" cap="flat">
              <a:solidFill>
                <a:srgbClr val="3C3C3B"/>
              </a:solidFill>
              <a:prstDash val="solid"/>
              <a:round/>
            </a:ln>
          </a:bottom>
          <a:insideH>
            <a:ln w="12700" cap="flat">
              <a:solidFill>
                <a:srgbClr val="3C3C3B"/>
              </a:solidFill>
              <a:prstDash val="solid"/>
              <a:round/>
            </a:ln>
          </a:insideH>
          <a:insideV>
            <a:ln w="12700" cap="flat">
              <a:solidFill>
                <a:srgbClr val="3C3C3B"/>
              </a:solidFill>
              <a:prstDash val="solid"/>
              <a:round/>
            </a:ln>
          </a:insideV>
        </a:tcBdr>
        <a:fill>
          <a:solidFill>
            <a:srgbClr val="3C3C3B">
              <a:alpha val="20000"/>
            </a:srgbClr>
          </a:solidFill>
        </a:fill>
      </a:tcStyle>
    </a:wholeTbl>
    <a:band2H>
      <a:tcTxStyle b="def" i="def"/>
      <a:tcStyle>
        <a:tcBdr/>
        <a:fill>
          <a:solidFill>
            <a:schemeClr val="accent1">
              <a:lumOff val="44000"/>
            </a:schemeClr>
          </a:solidFill>
        </a:fill>
      </a:tcStyle>
    </a:band2H>
    <a:firstCol>
      <a:tcTxStyle b="on" i="off">
        <a:fontRef idx="minor">
          <a:srgbClr val="3C3C3B"/>
        </a:fontRef>
        <a:srgbClr val="3C3C3B"/>
      </a:tcTxStyle>
      <a:tcStyle>
        <a:tcBdr>
          <a:left>
            <a:ln w="12700" cap="flat">
              <a:solidFill>
                <a:srgbClr val="3C3C3B"/>
              </a:solidFill>
              <a:prstDash val="solid"/>
              <a:round/>
            </a:ln>
          </a:left>
          <a:right>
            <a:ln w="12700" cap="flat">
              <a:solidFill>
                <a:srgbClr val="3C3C3B"/>
              </a:solidFill>
              <a:prstDash val="solid"/>
              <a:round/>
            </a:ln>
          </a:right>
          <a:top>
            <a:ln w="12700" cap="flat">
              <a:solidFill>
                <a:srgbClr val="3C3C3B"/>
              </a:solidFill>
              <a:prstDash val="solid"/>
              <a:round/>
            </a:ln>
          </a:top>
          <a:bottom>
            <a:ln w="12700" cap="flat">
              <a:solidFill>
                <a:srgbClr val="3C3C3B"/>
              </a:solidFill>
              <a:prstDash val="solid"/>
              <a:round/>
            </a:ln>
          </a:bottom>
          <a:insideH>
            <a:ln w="12700" cap="flat">
              <a:solidFill>
                <a:srgbClr val="3C3C3B"/>
              </a:solidFill>
              <a:prstDash val="solid"/>
              <a:round/>
            </a:ln>
          </a:insideH>
          <a:insideV>
            <a:ln w="12700" cap="flat">
              <a:solidFill>
                <a:srgbClr val="3C3C3B"/>
              </a:solidFill>
              <a:prstDash val="solid"/>
              <a:round/>
            </a:ln>
          </a:insideV>
        </a:tcBdr>
        <a:fill>
          <a:solidFill>
            <a:srgbClr val="3C3C3B">
              <a:alpha val="20000"/>
            </a:srgbClr>
          </a:solidFill>
        </a:fill>
      </a:tcStyle>
    </a:firstCol>
    <a:lastRow>
      <a:tcTxStyle b="on" i="off">
        <a:fontRef idx="minor">
          <a:srgbClr val="3C3C3B"/>
        </a:fontRef>
        <a:srgbClr val="3C3C3B"/>
      </a:tcTxStyle>
      <a:tcStyle>
        <a:tcBdr>
          <a:left>
            <a:ln w="12700" cap="flat">
              <a:solidFill>
                <a:srgbClr val="3C3C3B"/>
              </a:solidFill>
              <a:prstDash val="solid"/>
              <a:round/>
            </a:ln>
          </a:left>
          <a:right>
            <a:ln w="12700" cap="flat">
              <a:solidFill>
                <a:srgbClr val="3C3C3B"/>
              </a:solidFill>
              <a:prstDash val="solid"/>
              <a:round/>
            </a:ln>
          </a:right>
          <a:top>
            <a:ln w="50800" cap="flat">
              <a:solidFill>
                <a:srgbClr val="3C3C3B"/>
              </a:solidFill>
              <a:prstDash val="solid"/>
              <a:round/>
            </a:ln>
          </a:top>
          <a:bottom>
            <a:ln w="12700" cap="flat">
              <a:solidFill>
                <a:srgbClr val="3C3C3B"/>
              </a:solidFill>
              <a:prstDash val="solid"/>
              <a:round/>
            </a:ln>
          </a:bottom>
          <a:insideH>
            <a:ln w="12700" cap="flat">
              <a:solidFill>
                <a:srgbClr val="3C3C3B"/>
              </a:solidFill>
              <a:prstDash val="solid"/>
              <a:round/>
            </a:ln>
          </a:insideH>
          <a:insideV>
            <a:ln w="12700" cap="flat">
              <a:solidFill>
                <a:srgbClr val="3C3C3B"/>
              </a:solidFill>
              <a:prstDash val="solid"/>
              <a:round/>
            </a:ln>
          </a:insideV>
        </a:tcBdr>
        <a:fill>
          <a:noFill/>
        </a:fill>
      </a:tcStyle>
    </a:lastRow>
    <a:firstRow>
      <a:tcTxStyle b="on" i="off">
        <a:fontRef idx="minor">
          <a:srgbClr val="3C3C3B"/>
        </a:fontRef>
        <a:srgbClr val="3C3C3B"/>
      </a:tcTxStyle>
      <a:tcStyle>
        <a:tcBdr>
          <a:left>
            <a:ln w="12700" cap="flat">
              <a:solidFill>
                <a:srgbClr val="3C3C3B"/>
              </a:solidFill>
              <a:prstDash val="solid"/>
              <a:round/>
            </a:ln>
          </a:left>
          <a:right>
            <a:ln w="12700" cap="flat">
              <a:solidFill>
                <a:srgbClr val="3C3C3B"/>
              </a:solidFill>
              <a:prstDash val="solid"/>
              <a:round/>
            </a:ln>
          </a:right>
          <a:top>
            <a:ln w="12700" cap="flat">
              <a:solidFill>
                <a:srgbClr val="3C3C3B"/>
              </a:solidFill>
              <a:prstDash val="solid"/>
              <a:round/>
            </a:ln>
          </a:top>
          <a:bottom>
            <a:ln w="25400" cap="flat">
              <a:solidFill>
                <a:srgbClr val="3C3C3B"/>
              </a:solidFill>
              <a:prstDash val="solid"/>
              <a:round/>
            </a:ln>
          </a:bottom>
          <a:insideH>
            <a:ln w="12700" cap="flat">
              <a:solidFill>
                <a:srgbClr val="3C3C3B"/>
              </a:solidFill>
              <a:prstDash val="solid"/>
              <a:round/>
            </a:ln>
          </a:insideH>
          <a:insideV>
            <a:ln w="12700" cap="flat">
              <a:solidFill>
                <a:srgbClr val="3C3C3B"/>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77" name="Shape 477"/>
          <p:cNvSpPr/>
          <p:nvPr>
            <p:ph type="sldImg"/>
          </p:nvPr>
        </p:nvSpPr>
        <p:spPr>
          <a:xfrm>
            <a:off x="1143000" y="685800"/>
            <a:ext cx="4572000" cy="3429000"/>
          </a:xfrm>
          <a:prstGeom prst="rect">
            <a:avLst/>
          </a:prstGeom>
        </p:spPr>
        <p:txBody>
          <a:bodyPr/>
          <a:lstStyle/>
          <a:p>
            <a:pPr/>
          </a:p>
        </p:txBody>
      </p:sp>
      <p:sp>
        <p:nvSpPr>
          <p:cNvPr id="478" name="Shape 47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solidFill>
          <a:schemeClr val="accent6"/>
        </a:solidFill>
        <a:latin typeface="+mn-lt"/>
        <a:ea typeface="+mn-ea"/>
        <a:cs typeface="+mn-cs"/>
        <a:sym typeface="Arial"/>
      </a:defRPr>
    </a:lvl1pPr>
    <a:lvl2pPr indent="228600" latinLnBrk="0">
      <a:defRPr sz="1400">
        <a:solidFill>
          <a:schemeClr val="accent6"/>
        </a:solidFill>
        <a:latin typeface="+mn-lt"/>
        <a:ea typeface="+mn-ea"/>
        <a:cs typeface="+mn-cs"/>
        <a:sym typeface="Arial"/>
      </a:defRPr>
    </a:lvl2pPr>
    <a:lvl3pPr indent="457200" latinLnBrk="0">
      <a:defRPr sz="1400">
        <a:solidFill>
          <a:schemeClr val="accent6"/>
        </a:solidFill>
        <a:latin typeface="+mn-lt"/>
        <a:ea typeface="+mn-ea"/>
        <a:cs typeface="+mn-cs"/>
        <a:sym typeface="Arial"/>
      </a:defRPr>
    </a:lvl3pPr>
    <a:lvl4pPr indent="685800" latinLnBrk="0">
      <a:defRPr sz="1400">
        <a:solidFill>
          <a:schemeClr val="accent6"/>
        </a:solidFill>
        <a:latin typeface="+mn-lt"/>
        <a:ea typeface="+mn-ea"/>
        <a:cs typeface="+mn-cs"/>
        <a:sym typeface="Arial"/>
      </a:defRPr>
    </a:lvl4pPr>
    <a:lvl5pPr indent="914400" latinLnBrk="0">
      <a:defRPr sz="1400">
        <a:solidFill>
          <a:schemeClr val="accent6"/>
        </a:solidFill>
        <a:latin typeface="+mn-lt"/>
        <a:ea typeface="+mn-ea"/>
        <a:cs typeface="+mn-cs"/>
        <a:sym typeface="Arial"/>
      </a:defRPr>
    </a:lvl5pPr>
    <a:lvl6pPr indent="1143000" latinLnBrk="0">
      <a:defRPr sz="1400">
        <a:solidFill>
          <a:schemeClr val="accent6"/>
        </a:solidFill>
        <a:latin typeface="+mn-lt"/>
        <a:ea typeface="+mn-ea"/>
        <a:cs typeface="+mn-cs"/>
        <a:sym typeface="Arial"/>
      </a:defRPr>
    </a:lvl6pPr>
    <a:lvl7pPr indent="1371600" latinLnBrk="0">
      <a:defRPr sz="1400">
        <a:solidFill>
          <a:schemeClr val="accent6"/>
        </a:solidFill>
        <a:latin typeface="+mn-lt"/>
        <a:ea typeface="+mn-ea"/>
        <a:cs typeface="+mn-cs"/>
        <a:sym typeface="Arial"/>
      </a:defRPr>
    </a:lvl7pPr>
    <a:lvl8pPr indent="1600200" latinLnBrk="0">
      <a:defRPr sz="1400">
        <a:solidFill>
          <a:schemeClr val="accent6"/>
        </a:solidFill>
        <a:latin typeface="+mn-lt"/>
        <a:ea typeface="+mn-ea"/>
        <a:cs typeface="+mn-cs"/>
        <a:sym typeface="Arial"/>
      </a:defRPr>
    </a:lvl8pPr>
    <a:lvl9pPr indent="1828800" latinLnBrk="0">
      <a:defRPr sz="1400">
        <a:solidFill>
          <a:schemeClr val="accent6"/>
        </a:solidFill>
        <a:latin typeface="+mn-lt"/>
        <a:ea typeface="+mn-ea"/>
        <a:cs typeface="+mn-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 Id="rId3" Type="http://schemas.openxmlformats.org/officeDocument/2006/relationships/hyperlink" Target="https://search.ebscohost.com/login.aspx?direct=true&amp;AuthType=shib&amp;db=nlebk&amp;AN=2226593&amp;site=eds-live&amp;scope=site&amp;custid=val1&amp;ebv=EB&amp;ppid=pp_45" TargetMode="Externa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8" name="Shape 488"/>
          <p:cNvSpPr/>
          <p:nvPr>
            <p:ph type="sldImg"/>
          </p:nvPr>
        </p:nvSpPr>
        <p:spPr>
          <a:prstGeom prst="rect">
            <a:avLst/>
          </a:prstGeom>
        </p:spPr>
        <p:txBody>
          <a:bodyPr/>
          <a:lstStyle/>
          <a:p>
            <a:pPr/>
          </a:p>
        </p:txBody>
      </p:sp>
      <p:sp>
        <p:nvSpPr>
          <p:cNvPr id="489" name="Shape 489"/>
          <p:cNvSpPr/>
          <p:nvPr>
            <p:ph type="body" sz="quarter" idx="1"/>
          </p:nvPr>
        </p:nvSpPr>
        <p:spPr>
          <a:prstGeom prst="rect">
            <a:avLst/>
          </a:prstGeom>
        </p:spPr>
        <p:txBody>
          <a:bodyPr/>
          <a:lstStyle>
            <a:lvl1pPr>
              <a:defRPr sz="1100"/>
            </a:lvl1pPr>
          </a:lstStyle>
          <a:p>
            <a:pPr/>
            <a:r>
              <a:t>Jessica is sharing and controlling slides. Good afternoon everyone! Our names are Jessica, Robert, and Michael and we will be presenting today on reducing burnout in academic library workers with busy lives aka everyone using the research we gathered in the 2021 and published last year. Next slide please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6" name="Shape 606"/>
          <p:cNvSpPr/>
          <p:nvPr>
            <p:ph type="sldImg"/>
          </p:nvPr>
        </p:nvSpPr>
        <p:spPr>
          <a:prstGeom prst="rect">
            <a:avLst/>
          </a:prstGeom>
        </p:spPr>
        <p:txBody>
          <a:bodyPr/>
          <a:lstStyle/>
          <a:p>
            <a:pPr/>
          </a:p>
        </p:txBody>
      </p:sp>
      <p:sp>
        <p:nvSpPr>
          <p:cNvPr id="607" name="Shape 607"/>
          <p:cNvSpPr/>
          <p:nvPr>
            <p:ph type="body" sz="quarter" idx="1"/>
          </p:nvPr>
        </p:nvSpPr>
        <p:spPr>
          <a:prstGeom prst="rect">
            <a:avLst/>
          </a:prstGeom>
        </p:spPr>
        <p:txBody>
          <a:bodyPr/>
          <a:lstStyle/>
          <a:p>
            <a:pPr>
              <a:lnSpc>
                <a:spcPct val="115000"/>
              </a:lnSpc>
              <a:defRPr sz="1100">
                <a:solidFill>
                  <a:srgbClr val="595959"/>
                </a:solidFill>
              </a:defRPr>
            </a:pPr>
            <a:r>
              <a:t>Rob: Here are some of the common rules and expectations of the workplace for academic library workers. Many workers operate under an assumed 40 hour work week, monday -friday, 9 to 5 with a one hour lunch break. For academic library workers, there are certain specific factors that can lead to increased burnout. To attain professional librarianship or tenure often requires completing another degree. Library workers are often expected to be active in professional development activities, researching and writing, and service. answering emails at all hours and coursework preparation for teaching librarians.  </a:t>
            </a:r>
          </a:p>
          <a:p>
            <a:pPr>
              <a:lnSpc>
                <a:spcPct val="115000"/>
              </a:lnSpc>
              <a:spcBef>
                <a:spcPts val="1200"/>
              </a:spcBef>
              <a:defRPr sz="1100">
                <a:solidFill>
                  <a:srgbClr val="595959"/>
                </a:solidFill>
              </a:defRPr>
            </a:pPr>
            <a:r>
              <a:t>The research and service expectations are often regular components of job. For example, a university library worker may be expected to devote 70% of their job devoted to their main job tasks, 15% to service activities, and 15% to research. The realities of day to day work needs means research, writing, and service activities have to be completed after hours or on the weekends. In regards to service, simply being on a committee is fine but serving as a chair, vice chair, or secretary is even better. That can also consume more time that is not available. </a:t>
            </a:r>
          </a:p>
          <a:p>
            <a:pPr>
              <a:lnSpc>
                <a:spcPct val="115000"/>
              </a:lnSpc>
              <a:spcBef>
                <a:spcPts val="1200"/>
              </a:spcBef>
              <a:defRPr sz="1100">
                <a:solidFill>
                  <a:srgbClr val="595959"/>
                </a:solidFill>
              </a:defRPr>
            </a:pPr>
            <a:r>
              <a:t>Next slide please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6" name="Shape 626"/>
          <p:cNvSpPr/>
          <p:nvPr>
            <p:ph type="sldImg"/>
          </p:nvPr>
        </p:nvSpPr>
        <p:spPr>
          <a:prstGeom prst="rect">
            <a:avLst/>
          </a:prstGeom>
        </p:spPr>
        <p:txBody>
          <a:bodyPr/>
          <a:lstStyle/>
          <a:p>
            <a:pPr/>
          </a:p>
        </p:txBody>
      </p:sp>
      <p:sp>
        <p:nvSpPr>
          <p:cNvPr id="627" name="Shape 627"/>
          <p:cNvSpPr/>
          <p:nvPr>
            <p:ph type="body" sz="quarter" idx="1"/>
          </p:nvPr>
        </p:nvSpPr>
        <p:spPr>
          <a:prstGeom prst="rect">
            <a:avLst/>
          </a:prstGeom>
        </p:spPr>
        <p:txBody>
          <a:bodyPr/>
          <a:lstStyle/>
          <a:p>
            <a:pPr>
              <a:defRPr sz="1100"/>
            </a:pPr>
            <a:r>
              <a:t>Jessica: In any work environment, there are polarizing sides of how people are managed. I envisioned this scale to represent the opposing factors we face as academic library workers. Do we work in a patron centered department that requires desk time? Or is there more flexibility because you are in a department isn’t patron focused like cataloging? Often where you land on the sliding scale depends on you, your employer’s management style, favoritism, and many other factors. Societal expectations, gender dynamics, and familial expectations also factor into this as well. Balancing boundaries and an equitable environment are other factors to consider as well. All of these areas interact with each other and some are controlled by you as a person and your employer or manager which can cause conflict. </a:t>
            </a:r>
          </a:p>
          <a:p>
            <a:pPr>
              <a:defRPr sz="1100"/>
            </a:pPr>
          </a:p>
          <a:p>
            <a:pPr>
              <a:defRPr sz="1100"/>
            </a:pPr>
          </a:p>
          <a:p>
            <a:pPr>
              <a:defRPr sz="1100"/>
            </a:pPr>
          </a:p>
          <a:p>
            <a:pPr>
              <a:defRPr sz="1100"/>
            </a:pPr>
            <a:r>
              <a:t>Each area listed in the scale has two polarizing sides. First there is flexibility and rigid scheduling, often where you fall on this depends on your employer and supervisor. The other day I had  to get new tires and did work at a coffee shop while I waited. It almost felt joyful like I was in a metropolitan city and working out of the office. It sounds silly but the ability to be productive somewhere else was really nice. I’ve been in the same office for 10 years, a change of pace is welcomed.  </a:t>
            </a:r>
          </a:p>
          <a:p>
            <a:pPr>
              <a:defRPr sz="1100"/>
            </a:pPr>
          </a:p>
          <a:p>
            <a:pPr>
              <a:defRPr sz="1100"/>
            </a:pPr>
            <a:r>
              <a:t>Next we have trust and doubt/scepticism which can lead to less effective and efficient workers. When there is doubt, you may feel more likely to point the fingers at others. Earning someone’s trust is crucial to having a functioning department. Trust is a two way street. </a:t>
            </a:r>
          </a:p>
          <a:p>
            <a:pPr>
              <a:defRPr sz="1100"/>
            </a:pPr>
          </a:p>
          <a:p>
            <a:pPr>
              <a:defRPr sz="1100"/>
            </a:pPr>
            <a:r>
              <a:t>Remote work and required to be physically at the library. Or you must prove yourself to WFH. Since 2020, many major universities (not in the south in my opinion) offer hybrid scheduling in their job ads that once you complete  a 3-6 month period, you can have a hybrid schedule. This is different than needing to prove yourself or that WFH comes with strings attached. There was a niche academy presentation a while back where a librarian discussed doing “big brain projects” at home. This was at a public library. This is tied to trust, if we trust our employees they can have an opportunity to surpass our expectations and thrive even while working remotely. </a:t>
            </a:r>
          </a:p>
          <a:p>
            <a:pPr>
              <a:defRPr sz="1100"/>
            </a:pPr>
          </a:p>
          <a:p>
            <a:pPr>
              <a:defRPr sz="1100"/>
            </a:pPr>
            <a:r>
              <a:t>Boundaries are so important to curbing burnout and low morale. Its easy to let work consume your life.  I can check my email from almost anywhere. I’ve read and responded to work emails on my honeymoon, my maternity leave, while breastfeeding, and while on an actual beach. Some of this is on me, but I had to put into place people who could my back up while I am out. I didn’t really make an effort before since I’m the only ER librarian. Now I have other librarians who can handle some issues while I’m out. If not, it can wait. The mentality around work can be grim and remove the joy around it. I enjoy my job and my coworkers and shouldn’t need to respond while I’m out of the office. ALso, no is a full sentence. Discovering the ability to say no can reduce burnout by releasing the fear that any time we are asked to do something we should do it. You know how full your plate is. If you add something, see if there’s something that you drop. </a:t>
            </a:r>
          </a:p>
          <a:p>
            <a:pPr>
              <a:defRPr sz="1100"/>
            </a:pPr>
          </a:p>
          <a:p>
            <a:pPr>
              <a:defRPr sz="1100"/>
            </a:pPr>
            <a:r>
              <a:t>We need a culture of care where it is understood that our lives outside of work exist while we work. We aren’t in the show Severance. I’m still an on call mom 24 hours a day. And if my daughter’s school calls, I’m out the door. I’m a mom first. I’m not perfect at balancing all the things but when we don’t have that understanding there becomes a fear of failure and making mistakes. And when that failure is too big, it can cripple effectiveness and efficiency.  I don’t expect my employees to work every since second of the work day. I think we should be able to enjoy each other but also obviously do work. They can co-exist. </a:t>
            </a:r>
          </a:p>
          <a:p>
            <a:pPr>
              <a:defRPr sz="1100"/>
            </a:pPr>
          </a:p>
          <a:p>
            <a:pPr>
              <a:defRPr sz="1100"/>
            </a:pPr>
            <a:r>
              <a:t>My goals when dreaming up this scale was to illustrate how so many important aspects of our work life are interconnected and how no matter how much we try, our personal lives invade our work lives. The major overarching theme for this is that communication is key. Without communication misunderstandings happen and although communication can be difficult but it’s necessary to advocate for yourself. Also having a friend at your job can help, is there someone you can vent to?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7" name="Shape 637"/>
          <p:cNvSpPr/>
          <p:nvPr>
            <p:ph type="sldImg"/>
          </p:nvPr>
        </p:nvSpPr>
        <p:spPr>
          <a:prstGeom prst="rect">
            <a:avLst/>
          </a:prstGeom>
        </p:spPr>
        <p:txBody>
          <a:bodyPr/>
          <a:lstStyle/>
          <a:p>
            <a:pPr/>
          </a:p>
        </p:txBody>
      </p:sp>
      <p:sp>
        <p:nvSpPr>
          <p:cNvPr id="638" name="Shape 638"/>
          <p:cNvSpPr/>
          <p:nvPr>
            <p:ph type="body" sz="quarter" idx="1"/>
          </p:nvPr>
        </p:nvSpPr>
        <p:spPr>
          <a:prstGeom prst="rect">
            <a:avLst/>
          </a:prstGeom>
        </p:spPr>
        <p:txBody>
          <a:bodyPr/>
          <a:lstStyle>
            <a:lvl1pPr>
              <a:defRPr sz="1100"/>
            </a:lvl1pPr>
          </a:lstStyle>
          <a:p>
            <a:pPr/>
            <a:r>
              <a:t>Jessica: In this section we will dive into our previous survey results for comments on trust, boundaries and mental health at work. Rob will read the quotes on the slides and then I will expand on them.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2" name="Shape 642"/>
          <p:cNvSpPr/>
          <p:nvPr>
            <p:ph type="sldImg"/>
          </p:nvPr>
        </p:nvSpPr>
        <p:spPr>
          <a:prstGeom prst="rect">
            <a:avLst/>
          </a:prstGeom>
        </p:spPr>
        <p:txBody>
          <a:bodyPr/>
          <a:lstStyle/>
          <a:p>
            <a:pPr/>
          </a:p>
        </p:txBody>
      </p:sp>
      <p:sp>
        <p:nvSpPr>
          <p:cNvPr id="643" name="Shape 643"/>
          <p:cNvSpPr/>
          <p:nvPr>
            <p:ph type="body" sz="quarter" idx="1"/>
          </p:nvPr>
        </p:nvSpPr>
        <p:spPr>
          <a:prstGeom prst="rect">
            <a:avLst/>
          </a:prstGeom>
        </p:spPr>
        <p:txBody>
          <a:bodyPr/>
          <a:lstStyle/>
          <a:p>
            <a:pPr>
              <a:defRPr sz="1100"/>
            </a:pPr>
            <a:r>
              <a:t>Rob reads quotes on slides</a:t>
            </a:r>
          </a:p>
          <a:p>
            <a:pPr>
              <a:defRPr sz="1100"/>
            </a:pPr>
          </a:p>
          <a:p>
            <a:pPr>
              <a:defRPr sz="1100"/>
            </a:pPr>
            <a:r>
              <a:t>Jessica: There seems to be a common understanding that we are our jobs and we are there to do a job and that’s what must come first. However, setting flexible boundaries can create trust and a happier working environment. We should all know what our limits are and hopefully have employers that respect our boundaries. The mantra of higher education for at least the last decade has been “do more with less.” As budgets and staffs shrink, we need to be intentional about what needs to be done. </a:t>
            </a:r>
          </a:p>
          <a:p>
            <a:pPr>
              <a:defRPr sz="1100"/>
            </a:p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7" name="Shape 647"/>
          <p:cNvSpPr/>
          <p:nvPr>
            <p:ph type="sldImg"/>
          </p:nvPr>
        </p:nvSpPr>
        <p:spPr>
          <a:prstGeom prst="rect">
            <a:avLst/>
          </a:prstGeom>
        </p:spPr>
        <p:txBody>
          <a:bodyPr/>
          <a:lstStyle/>
          <a:p>
            <a:pPr/>
          </a:p>
        </p:txBody>
      </p:sp>
      <p:sp>
        <p:nvSpPr>
          <p:cNvPr id="648" name="Shape 648"/>
          <p:cNvSpPr/>
          <p:nvPr>
            <p:ph type="body" sz="quarter" idx="1"/>
          </p:nvPr>
        </p:nvSpPr>
        <p:spPr>
          <a:prstGeom prst="rect">
            <a:avLst/>
          </a:prstGeom>
        </p:spPr>
        <p:txBody>
          <a:bodyPr/>
          <a:lstStyle/>
          <a:p>
            <a:pPr>
              <a:defRPr sz="1100"/>
            </a:pPr>
            <a:r>
              <a:t>Rob reads quotes on slides</a:t>
            </a:r>
          </a:p>
          <a:p>
            <a:pPr>
              <a:defRPr sz="1100"/>
            </a:pPr>
            <a:r>
              <a:t>Jessica: </a:t>
            </a:r>
          </a:p>
          <a:p>
            <a:pPr>
              <a:defRPr sz="1100"/>
            </a:pPr>
          </a:p>
          <a:p>
            <a:pPr>
              <a:defRPr sz="1100"/>
            </a:pPr>
            <a:r>
              <a:t>In these survey responses, the first discusses how the respondee is a mom first and how that can limit her ability to rise in the ranks. But they make a great point that flexibility benefits everyone. It’s not just for parents. </a:t>
            </a:r>
          </a:p>
          <a:p>
            <a:pPr>
              <a:defRPr sz="1100"/>
            </a:pPr>
          </a:p>
          <a:p>
            <a:pPr>
              <a:defRPr sz="1100"/>
            </a:pPr>
            <a:r>
              <a:t>The expectation of what is required of faculty especially tenure track can feel overwhelming. Combine that with budget cuts and shrinking staffs, you can easily be doing the job of several people. How many of us have worked on research, publications, or presentations after hours or on the weekends because there just isn’t enough time in the 40 work week.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1" name="Shape 651"/>
          <p:cNvSpPr/>
          <p:nvPr>
            <p:ph type="sldImg"/>
          </p:nvPr>
        </p:nvSpPr>
        <p:spPr>
          <a:prstGeom prst="rect">
            <a:avLst/>
          </a:prstGeom>
        </p:spPr>
        <p:txBody>
          <a:bodyPr/>
          <a:lstStyle/>
          <a:p>
            <a:pPr/>
          </a:p>
        </p:txBody>
      </p:sp>
      <p:sp>
        <p:nvSpPr>
          <p:cNvPr id="652" name="Shape 652"/>
          <p:cNvSpPr/>
          <p:nvPr>
            <p:ph type="body" sz="quarter" idx="1"/>
          </p:nvPr>
        </p:nvSpPr>
        <p:spPr>
          <a:prstGeom prst="rect">
            <a:avLst/>
          </a:prstGeom>
        </p:spPr>
        <p:txBody>
          <a:bodyPr/>
          <a:lstStyle/>
          <a:p>
            <a:pPr>
              <a:defRPr sz="1100"/>
            </a:pPr>
            <a:r>
              <a:t>Rob reads quotes on slides</a:t>
            </a:r>
          </a:p>
          <a:p>
            <a:pPr>
              <a:defRPr sz="1100"/>
            </a:pPr>
            <a:r>
              <a:t>Jessica: </a:t>
            </a:r>
          </a:p>
          <a:p>
            <a:pPr>
              <a:defRPr sz="1100"/>
            </a:pPr>
            <a:r>
              <a:t>The first survey response focuses on the “don’t ask for too much” attitude projected at parents. This may be different at every institution. Do you need to ask permission first or ask for forgiveness after in some cases? I can’t tell you how many times something involving my daughter has unexpectedly upended my schedule. </a:t>
            </a:r>
          </a:p>
          <a:p>
            <a:pPr>
              <a:defRPr sz="1100"/>
            </a:pPr>
          </a:p>
          <a:p>
            <a:pPr>
              <a:defRPr sz="1100"/>
            </a:pPr>
            <a:r>
              <a:t>I really wanted to showcase this second response. How “fairness” can stifle flexibility. Instead maybe there needs to be opportunities for others to work remotely.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6" name="Shape 656"/>
          <p:cNvSpPr/>
          <p:nvPr>
            <p:ph type="sldImg"/>
          </p:nvPr>
        </p:nvSpPr>
        <p:spPr>
          <a:prstGeom prst="rect">
            <a:avLst/>
          </a:prstGeom>
        </p:spPr>
        <p:txBody>
          <a:bodyPr/>
          <a:lstStyle/>
          <a:p>
            <a:pPr/>
          </a:p>
        </p:txBody>
      </p:sp>
      <p:sp>
        <p:nvSpPr>
          <p:cNvPr id="657" name="Shape 657"/>
          <p:cNvSpPr/>
          <p:nvPr>
            <p:ph type="body" sz="quarter" idx="1"/>
          </p:nvPr>
        </p:nvSpPr>
        <p:spPr>
          <a:prstGeom prst="rect">
            <a:avLst/>
          </a:prstGeom>
        </p:spPr>
        <p:txBody>
          <a:bodyPr/>
          <a:lstStyle/>
          <a:p>
            <a:pPr>
              <a:defRPr sz="1100"/>
            </a:pPr>
            <a:r>
              <a:t>Rob reads quotes on slides</a:t>
            </a:r>
          </a:p>
          <a:p>
            <a:pPr>
              <a:defRPr sz="1100"/>
            </a:pPr>
          </a:p>
          <a:p>
            <a:pPr>
              <a:defRPr sz="1100"/>
            </a:pPr>
            <a:r>
              <a:t>Jessica: Boundaries are a healthy part of our personal and work lives. Even when we create boundaries there can sometimes be guilt associated with holding our ground. Asking for flexibility can cause us to feel guilt because often standing our ground and protecting our mental wellbeing isn’t something that’s encouraged. Healthy boundaries can be flexible. There are many people in my organization who do not use their leave. They never go on vacation and they never use sick leave. It’ll get to the point where they lose leave which blows my mind. There are times when I’ve needed to go to doctors more regularly than my colleagues. I feel weird using my leave and I shouldn’t. I earned it but when a culture of care isn’t promoted, it can feel wrong to advocate for yourself. My colleagues and I have been discussing burnout for the past three years and I still feel boundary guilt. It’s a difficult thing to shake but necessary. </a:t>
            </a:r>
          </a:p>
          <a:p>
            <a:pPr>
              <a:defRPr sz="1100"/>
            </a:pPr>
          </a:p>
          <a:p>
            <a:pPr>
              <a:defRPr sz="1100"/>
            </a:pPr>
            <a:r>
              <a:t>When I hold a boundary, I often text Robert and tell them how I held a boundary when I knew I needed rest. I said I need to toot toot my boundary horn.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7" name="Shape 667"/>
          <p:cNvSpPr/>
          <p:nvPr>
            <p:ph type="sldImg"/>
          </p:nvPr>
        </p:nvSpPr>
        <p:spPr>
          <a:prstGeom prst="rect">
            <a:avLst/>
          </a:prstGeom>
        </p:spPr>
        <p:txBody>
          <a:bodyPr/>
          <a:lstStyle/>
          <a:p>
            <a:pPr/>
          </a:p>
        </p:txBody>
      </p:sp>
      <p:sp>
        <p:nvSpPr>
          <p:cNvPr id="668" name="Shape 668"/>
          <p:cNvSpPr/>
          <p:nvPr>
            <p:ph type="body" sz="quarter" idx="1"/>
          </p:nvPr>
        </p:nvSpPr>
        <p:spPr>
          <a:prstGeom prst="rect">
            <a:avLst/>
          </a:prstGeom>
        </p:spPr>
        <p:txBody>
          <a:bodyPr/>
          <a:lstStyle>
            <a:lvl1pPr>
              <a:defRPr sz="1100"/>
            </a:lvl1pPr>
          </a:lstStyle>
          <a:p>
            <a:pPr/>
            <a:r>
              <a:t>Mike: In this section we will discuss how this morass of tensions between work expectations and worker needs can be better balanced.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2" name="Shape 672"/>
          <p:cNvSpPr/>
          <p:nvPr>
            <p:ph type="sldImg"/>
          </p:nvPr>
        </p:nvSpPr>
        <p:spPr>
          <a:prstGeom prst="rect">
            <a:avLst/>
          </a:prstGeom>
        </p:spPr>
        <p:txBody>
          <a:bodyPr/>
          <a:lstStyle/>
          <a:p>
            <a:pPr/>
          </a:p>
        </p:txBody>
      </p:sp>
      <p:sp>
        <p:nvSpPr>
          <p:cNvPr id="673" name="Shape 673"/>
          <p:cNvSpPr/>
          <p:nvPr>
            <p:ph type="body" sz="quarter" idx="1"/>
          </p:nvPr>
        </p:nvSpPr>
        <p:spPr>
          <a:prstGeom prst="rect">
            <a:avLst/>
          </a:prstGeom>
        </p:spPr>
        <p:txBody>
          <a:bodyPr/>
          <a:lstStyle/>
          <a:p>
            <a:pPr>
              <a:lnSpc>
                <a:spcPct val="115000"/>
              </a:lnSpc>
              <a:defRPr sz="1000">
                <a:solidFill>
                  <a:srgbClr val="595959"/>
                </a:solidFill>
              </a:defRPr>
            </a:pPr>
            <a:r>
              <a:t>Mike: One of the major problems contributing to academic librarian burnout has been the neoliberal-ization of public higher ed that has been present since at least the 1980s in America. </a:t>
            </a:r>
            <a:r>
              <a:rPr b="1"/>
              <a:t>(citation needed?)</a:t>
            </a:r>
            <a:endParaRPr b="1"/>
          </a:p>
          <a:p>
            <a:pPr>
              <a:lnSpc>
                <a:spcPct val="115000"/>
              </a:lnSpc>
              <a:spcBef>
                <a:spcPts val="1200"/>
              </a:spcBef>
              <a:defRPr sz="1000">
                <a:solidFill>
                  <a:srgbClr val="595959"/>
                </a:solidFill>
              </a:defRPr>
            </a:pPr>
            <a:r>
              <a:t>This has manifested itself in libraries in the mantra I’m sure you have all heard “Do more with less”. Budgets and staff are shrinking at a number of institutions and that always means more duties for the people left behind. When you couple this with the uncertainties of the tenure system and the pressures of parenthood, it is little wonder that we have an epidemic of burnout in our profession. The mission is continuing to creep and grow larger in each of our job description. The often small percentage for “Other duties as assigned” probably seems laughable to most of you at this point. </a:t>
            </a:r>
          </a:p>
          <a:p>
            <a:pPr>
              <a:lnSpc>
                <a:spcPct val="115000"/>
              </a:lnSpc>
              <a:spcBef>
                <a:spcPts val="1200"/>
              </a:spcBef>
              <a:defRPr sz="1000">
                <a:solidFill>
                  <a:srgbClr val="595959"/>
                </a:solidFill>
              </a:defRPr>
            </a:pPr>
            <a:r>
              <a:t>In all of this, we need to fight back against the neoliberal paradigm to lessen burnout. This doesn’t mean becoming an activist warrior or anything else to add even more to your already overstuffed plates. Rather, it means searching for the areas you know (or at least suspect) you can push back against. Do what you can. Most of it will be small, but always helpful. Remember these important truths when your trying to figure out your course of action:</a:t>
            </a:r>
          </a:p>
          <a:p>
            <a:pPr>
              <a:lnSpc>
                <a:spcPct val="115000"/>
              </a:lnSpc>
              <a:spcBef>
                <a:spcPts val="1200"/>
              </a:spcBef>
              <a:defRPr sz="1000">
                <a:solidFill>
                  <a:srgbClr val="595959"/>
                </a:solidFill>
              </a:defRPr>
            </a:pPr>
            <a:r>
              <a:t>First, please have grace for your coworkers wherever you can when it relates to job duties. We are all imperfect humans who make mistakes and that’s fine. Give your coworkers room to be human and don’t constantly push them for output. This leads to the second important truth in that there are no emergencies in library work. If you feel guilty about not replying instantly, don’t. No one’s lives are on the line here. Unless the building is burning down and you are the dean, it can wait until the next day (Or until you get back from whatever rest you are currently taking). I don’t say this to make it seem like you can just say it and make it go away. Just something to tell yourself to hopefully help reduce boundary guilt.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7" name="Shape 677"/>
          <p:cNvSpPr/>
          <p:nvPr>
            <p:ph type="sldImg"/>
          </p:nvPr>
        </p:nvSpPr>
        <p:spPr>
          <a:prstGeom prst="rect">
            <a:avLst/>
          </a:prstGeom>
        </p:spPr>
        <p:txBody>
          <a:bodyPr/>
          <a:lstStyle/>
          <a:p>
            <a:pPr/>
          </a:p>
        </p:txBody>
      </p:sp>
      <p:sp>
        <p:nvSpPr>
          <p:cNvPr id="678" name="Shape 678"/>
          <p:cNvSpPr/>
          <p:nvPr>
            <p:ph type="body" sz="quarter" idx="1"/>
          </p:nvPr>
        </p:nvSpPr>
        <p:spPr>
          <a:prstGeom prst="rect">
            <a:avLst/>
          </a:prstGeom>
        </p:spPr>
        <p:txBody>
          <a:bodyPr/>
          <a:lstStyle/>
          <a:p>
            <a:pPr>
              <a:lnSpc>
                <a:spcPct val="115000"/>
              </a:lnSpc>
              <a:defRPr sz="1000">
                <a:solidFill>
                  <a:srgbClr val="595959"/>
                </a:solidFill>
              </a:defRPr>
            </a:pPr>
            <a:r>
              <a:t>Mike: Efficiency does not equal effectiveness: 	For example, </a:t>
            </a:r>
          </a:p>
          <a:p>
            <a:pPr>
              <a:lnSpc>
                <a:spcPct val="115000"/>
              </a:lnSpc>
              <a:spcBef>
                <a:spcPts val="1200"/>
              </a:spcBef>
              <a:defRPr sz="1000">
                <a:solidFill>
                  <a:srgbClr val="595959"/>
                </a:solidFill>
              </a:defRPr>
            </a:pPr>
            <a:r>
              <a:t>As technical services departments shrink, there are methods at are put into place to reduce the workload on staff and faculty. For example, shelf ready books are purchased from the vendor with barcodes, spine labels, and MARC records but often times those monographs have incomplete records, incorrect call numbers, and end up needing time to fix the errors. </a:t>
            </a:r>
            <a:br/>
            <a:r>
              <a:t>Efficiency and effectiveness is a balance and can sway into bean counting and micromanaging. The flip side of effectiveness can be micromanaging someone’s interaction with a patron and was it the </a:t>
            </a:r>
            <a:r>
              <a:rPr i="1"/>
              <a:t>right </a:t>
            </a:r>
            <a:r>
              <a:t>transaction. </a:t>
            </a:r>
          </a:p>
          <a:p>
            <a:pPr>
              <a:lnSpc>
                <a:spcPct val="115000"/>
              </a:lnSpc>
              <a:spcBef>
                <a:spcPts val="1200"/>
              </a:spcBef>
              <a:defRPr sz="1000"/>
            </a:pPr>
            <a:r>
              <a:t>The consequence of not giving employees grace is becoming a micromanager. And while it might be true that some employees respond well to this course of supervision, many more burn out and respond poorly to micromanagement. The key in all of this is to be communicative with your coworkers and find the path forward to helping each other be your best selves. We also completely understand that even this may not be possible as toxic coworkers are often a reality. We would suggest that anyone dealing with that should consult the literature on toxic coworkers for strategies to help bring them to the table for these conversations. </a:t>
            </a:r>
          </a:p>
          <a:p>
            <a:pPr>
              <a:lnSpc>
                <a:spcPct val="115000"/>
              </a:lnSpc>
              <a:spcBef>
                <a:spcPts val="1200"/>
              </a:spcBef>
              <a:defRPr sz="1000"/>
            </a:pPr>
            <a:r>
              <a:t>Even if you cannot make this a reality in your workplace, we encourage you to apply these principles to your own life where you can. We know that life is often far more complicated than our admittedly utopian vision for working out burnout, so find the level of our principles that can be helpful for you in your own unique situations. Regardless of what we can control or not control, we still need to be ready to face these conversations in our workplaces. </a:t>
            </a:r>
          </a:p>
          <a:p>
            <a:pPr>
              <a:lnSpc>
                <a:spcPct val="115000"/>
              </a:lnSpc>
              <a:spcBef>
                <a:spcPts val="1200"/>
              </a:spcBef>
              <a:defRPr sz="1000"/>
            </a:pPr>
            <a:r>
              <a:t>To provide an example from my own experience, I arrived at my current position in a time of low morale and heavy burnout in the field. I did what I could and listened to the people who supervised and what they needed and brought it up to management. Through advocating (and actually receiving) raises, job description updates, and most importantly, a flexible hybrid work schedule. I haven’t eliminated burnout, but I like to think that we’ve worked together as a group to help reduce it as much as we can in our situation. It is a trickle up action. Constantly pushing concerns up through difficult conversations is almost the only way we can make progress.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5" name="Shape 495"/>
          <p:cNvSpPr/>
          <p:nvPr>
            <p:ph type="sldImg"/>
          </p:nvPr>
        </p:nvSpPr>
        <p:spPr>
          <a:prstGeom prst="rect">
            <a:avLst/>
          </a:prstGeom>
        </p:spPr>
        <p:txBody>
          <a:bodyPr/>
          <a:lstStyle/>
          <a:p>
            <a:pPr/>
          </a:p>
        </p:txBody>
      </p:sp>
      <p:sp>
        <p:nvSpPr>
          <p:cNvPr id="496" name="Shape 496"/>
          <p:cNvSpPr/>
          <p:nvPr>
            <p:ph type="body" sz="quarter" idx="1"/>
          </p:nvPr>
        </p:nvSpPr>
        <p:spPr>
          <a:prstGeom prst="rect">
            <a:avLst/>
          </a:prstGeom>
        </p:spPr>
        <p:txBody>
          <a:bodyPr/>
          <a:lstStyle>
            <a:lvl1pPr>
              <a:defRPr sz="1100"/>
            </a:lvl1pPr>
          </a:lstStyle>
          <a:p>
            <a:pPr/>
            <a:r>
              <a:t>Before we begin, let’s introduce ourselves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2" name="Shape 682"/>
          <p:cNvSpPr/>
          <p:nvPr>
            <p:ph type="sldImg"/>
          </p:nvPr>
        </p:nvSpPr>
        <p:spPr>
          <a:prstGeom prst="rect">
            <a:avLst/>
          </a:prstGeom>
        </p:spPr>
        <p:txBody>
          <a:bodyPr/>
          <a:lstStyle/>
          <a:p>
            <a:pPr/>
          </a:p>
        </p:txBody>
      </p:sp>
      <p:sp>
        <p:nvSpPr>
          <p:cNvPr id="683" name="Shape 683"/>
          <p:cNvSpPr/>
          <p:nvPr>
            <p:ph type="body" sz="quarter" idx="1"/>
          </p:nvPr>
        </p:nvSpPr>
        <p:spPr>
          <a:prstGeom prst="rect">
            <a:avLst/>
          </a:prstGeom>
        </p:spPr>
        <p:txBody>
          <a:bodyPr/>
          <a:lstStyle/>
          <a:p>
            <a:pPr>
              <a:defRPr sz="1100"/>
            </a:pPr>
            <a:r>
              <a:t>Rob reads quotes on slides</a:t>
            </a:r>
          </a:p>
          <a:p>
            <a:pPr>
              <a:defRPr sz="1100"/>
            </a:pPr>
          </a:p>
          <a:p>
            <a:pPr>
              <a:defRPr sz="1100"/>
            </a:pPr>
          </a:p>
          <a:p>
            <a:pPr>
              <a:lnSpc>
                <a:spcPct val="115000"/>
              </a:lnSpc>
              <a:spcBef>
                <a:spcPts val="1200"/>
              </a:spcBef>
              <a:defRPr sz="1000"/>
            </a:pPr>
            <a:r>
              <a:t>Mike: </a:t>
            </a:r>
            <a:r>
              <a:rPr b="1"/>
              <a:t>write script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7" name="Shape 687"/>
          <p:cNvSpPr/>
          <p:nvPr>
            <p:ph type="sldImg"/>
          </p:nvPr>
        </p:nvSpPr>
        <p:spPr>
          <a:prstGeom prst="rect">
            <a:avLst/>
          </a:prstGeom>
        </p:spPr>
        <p:txBody>
          <a:bodyPr/>
          <a:lstStyle/>
          <a:p>
            <a:pPr/>
          </a:p>
        </p:txBody>
      </p:sp>
      <p:sp>
        <p:nvSpPr>
          <p:cNvPr id="688" name="Shape 688"/>
          <p:cNvSpPr/>
          <p:nvPr>
            <p:ph type="body" sz="quarter" idx="1"/>
          </p:nvPr>
        </p:nvSpPr>
        <p:spPr>
          <a:prstGeom prst="rect">
            <a:avLst/>
          </a:prstGeom>
        </p:spPr>
        <p:txBody>
          <a:bodyPr/>
          <a:lstStyle/>
          <a:p>
            <a:pPr>
              <a:defRPr sz="1100"/>
            </a:pPr>
            <a:r>
              <a:t>Rob reads quotes on slides</a:t>
            </a:r>
            <a:endParaRPr sz="1000"/>
          </a:p>
          <a:p>
            <a:pPr>
              <a:lnSpc>
                <a:spcPct val="115000"/>
              </a:lnSpc>
              <a:defRPr sz="1000"/>
            </a:pPr>
          </a:p>
          <a:p>
            <a:pPr>
              <a:lnSpc>
                <a:spcPct val="115000"/>
              </a:lnSpc>
              <a:spcBef>
                <a:spcPts val="1200"/>
              </a:spcBef>
              <a:defRPr sz="1000"/>
            </a:pPr>
            <a:r>
              <a:t>Mike: Although our research focused exclusively on parenting, flexibility and compassion can go a long way for any employee. We aren’t obligated to tell our supervisors what is going on in our life but that doesn’t mean grace can’t be extended. Many of us may experience the need to be caretakers to older relatives or parents. In general, having flexibility allows people to live their lives without judgement because things happen all the time. These policies benefit not only those with older family members and children but every other employee is extended the same grace.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2" name="Shape 692"/>
          <p:cNvSpPr/>
          <p:nvPr>
            <p:ph type="sldImg"/>
          </p:nvPr>
        </p:nvSpPr>
        <p:spPr>
          <a:prstGeom prst="rect">
            <a:avLst/>
          </a:prstGeom>
        </p:spPr>
        <p:txBody>
          <a:bodyPr/>
          <a:lstStyle/>
          <a:p>
            <a:pPr/>
          </a:p>
        </p:txBody>
      </p:sp>
      <p:sp>
        <p:nvSpPr>
          <p:cNvPr id="693" name="Shape 693"/>
          <p:cNvSpPr/>
          <p:nvPr>
            <p:ph type="body" sz="quarter" idx="1"/>
          </p:nvPr>
        </p:nvSpPr>
        <p:spPr>
          <a:prstGeom prst="rect">
            <a:avLst/>
          </a:prstGeom>
        </p:spPr>
        <p:txBody>
          <a:bodyPr/>
          <a:lstStyle/>
          <a:p>
            <a:pPr>
              <a:lnSpc>
                <a:spcPct val="115000"/>
              </a:lnSpc>
              <a:defRPr sz="1000"/>
            </a:pPr>
            <a:r>
              <a:t>Jessica: The Final thought: Our last two presentations on this topic, I have ended our presentation on this quote from a book by Anne Helen Petersen. Read quote. To me to captures why discussing burnout is so important. We don’t live or work in complete silos. We also need to create equal opportunities for front line staff like those who work in patron centered areas (like reference and circulation) to have opportunities to work from home or have flexible scheduling. But as budget cuts keep occurring, there’s less staff to do around. So there needs to be natural consequences like service hours need to be cut to accommodate the lives of the people who work there. </a:t>
            </a:r>
          </a:p>
          <a:p>
            <a:pPr>
              <a:lnSpc>
                <a:spcPct val="115000"/>
              </a:lnSpc>
              <a:spcBef>
                <a:spcPts val="1200"/>
              </a:spcBef>
              <a:defRPr sz="1000"/>
            </a:pPr>
            <a:r>
              <a:t>You should practice advocating for yourself and setting your boundaries. </a:t>
            </a:r>
          </a:p>
          <a:p>
            <a:pPr>
              <a:lnSpc>
                <a:spcPct val="115000"/>
              </a:lnSpc>
              <a:spcBef>
                <a:spcPts val="1200"/>
              </a:spcBef>
              <a:defRPr sz="1000"/>
            </a:pPr>
            <a:r>
              <a:t>Managers, colleagues, and admins  should show a measure of compassion and grace for the lives of others and the mistakes that occur in life and at work. With each increasing step up in leadership there is also an additional level of responsibility on the part of the leader to extend understanding and set the example. Administrators often overlook toxic workplace behaviors that have a real life negative impact on people but will immediately shame minor mistakes made in every day instances. Setting transparent, realistic expectations, communicating openly and while also listening attentively to employee concerns can make a huge difference in increasing morale and reducing burnout.</a:t>
            </a:r>
          </a:p>
          <a:p>
            <a:pPr>
              <a:lnSpc>
                <a:spcPct val="115000"/>
              </a:lnSpc>
              <a:spcBef>
                <a:spcPts val="1200"/>
              </a:spcBef>
              <a:defRPr sz="1000"/>
            </a:pPr>
            <a:r>
              <a:t>When trust, grace, and communication aren’t there people can be defensive and on the attack when things go wrong. We should all be understanding when mistakes happen, we are in fact human…for now (jk). All of these ideas should be implemented for everyone because this would improve the lives of anyone who is a caregiver, has health issues, or has any other “complicated” aspect of their daily life. </a:t>
            </a:r>
          </a:p>
          <a:p>
            <a:pPr>
              <a:lnSpc>
                <a:spcPct val="115000"/>
              </a:lnSpc>
              <a:spcBef>
                <a:spcPts val="1200"/>
              </a:spcBef>
              <a:defRPr sz="1000"/>
            </a:pPr>
          </a:p>
          <a:p>
            <a:pPr>
              <a:lnSpc>
                <a:spcPct val="115000"/>
              </a:lnSpc>
              <a:spcBef>
                <a:spcPts val="1200"/>
              </a:spcBef>
              <a:defRPr b="1" sz="1000"/>
            </a:pPr>
            <a:r>
              <a:t>Note: Talk about the Nap MInistry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7" name="Shape 697"/>
          <p:cNvSpPr/>
          <p:nvPr>
            <p:ph type="sldImg"/>
          </p:nvPr>
        </p:nvSpPr>
        <p:spPr>
          <a:prstGeom prst="rect">
            <a:avLst/>
          </a:prstGeom>
        </p:spPr>
        <p:txBody>
          <a:bodyPr/>
          <a:lstStyle/>
          <a:p>
            <a:pPr/>
          </a:p>
        </p:txBody>
      </p:sp>
      <p:sp>
        <p:nvSpPr>
          <p:cNvPr id="698" name="Shape 698"/>
          <p:cNvSpPr/>
          <p:nvPr>
            <p:ph type="body" sz="quarter" idx="1"/>
          </p:nvPr>
        </p:nvSpPr>
        <p:spPr>
          <a:prstGeom prst="rect">
            <a:avLst/>
          </a:prstGeom>
        </p:spPr>
        <p:txBody>
          <a:bodyPr/>
          <a:lstStyle/>
          <a:p>
            <a:pPr>
              <a:lnSpc>
                <a:spcPct val="115000"/>
              </a:lnSpc>
              <a:defRPr sz="900"/>
            </a:pPr>
            <a:r>
              <a:t>Welch, A., et. al., (2019). Mid-career faculty: Trends, barriers, and possibilities. Brill.</a:t>
            </a:r>
          </a:p>
          <a:p>
            <a:pPr>
              <a:lnSpc>
                <a:spcPct val="115000"/>
              </a:lnSpc>
              <a:spcBef>
                <a:spcPts val="1200"/>
              </a:spcBef>
              <a:defRPr sz="900"/>
            </a:pPr>
            <a:r>
              <a:t>Christopher newfield</a:t>
            </a:r>
          </a:p>
          <a:p>
            <a:pPr>
              <a:lnSpc>
                <a:spcPct val="115000"/>
              </a:lnSpc>
              <a:spcBef>
                <a:spcPts val="1200"/>
              </a:spcBef>
              <a:defRPr sz="900"/>
            </a:pPr>
            <a:r>
              <a:t>Nap Ministry </a:t>
            </a:r>
          </a:p>
          <a:p>
            <a:pPr>
              <a:lnSpc>
                <a:spcPct val="115000"/>
              </a:lnSpc>
              <a:spcBef>
                <a:spcPts val="1200"/>
              </a:spcBef>
              <a:defRPr sz="900"/>
            </a:pPr>
          </a:p>
          <a:p>
            <a:pPr>
              <a:lnSpc>
                <a:spcPct val="115000"/>
              </a:lnSpc>
              <a:spcBef>
                <a:spcPts val="1200"/>
              </a:spcBef>
              <a:defRPr sz="900"/>
            </a:pPr>
            <a:r>
              <a:t>Work-family (WF) literature serves as a framework that brings together the academic and familydomains and their interactions. For decades, researchers have recognized that work and family are not “separate spheres” with “permeable” boundaries (Comer &amp; Stites-Doe, 2006; Kanter, 1977)</a:t>
            </a:r>
          </a:p>
          <a:p>
            <a:pPr>
              <a:lnSpc>
                <a:spcPct val="115000"/>
              </a:lnSpc>
              <a:spcBef>
                <a:spcPts val="1200"/>
              </a:spcBef>
              <a:defRPr sz="900"/>
            </a:pPr>
            <a:r>
              <a:t>MLA 9th Edition (Modern Language Assoc.)</a:t>
            </a:r>
          </a:p>
          <a:p>
            <a:pPr>
              <a:lnSpc>
                <a:spcPct val="115000"/>
              </a:lnSpc>
              <a:spcBef>
                <a:spcPts val="1200"/>
              </a:spcBef>
              <a:defRPr sz="900"/>
            </a:pPr>
            <a:r>
              <a:t>Anita G. Welch, et al. Mid-Career Faculty : Trends, Barriers, and Possibilities. Brill, 2019.</a:t>
            </a:r>
          </a:p>
          <a:p>
            <a:pPr>
              <a:lnSpc>
                <a:spcPct val="115000"/>
              </a:lnSpc>
              <a:spcBef>
                <a:spcPts val="1200"/>
              </a:spcBef>
              <a:defRPr sz="1100" u="sng">
                <a:solidFill>
                  <a:srgbClr val="0097A7"/>
                </a:solidFill>
              </a:defRPr>
            </a:pPr>
            <a:r>
              <a:rPr>
                <a:solidFill>
                  <a:srgbClr val="3C3C3B"/>
                </a:solidFill>
                <a:uFill>
                  <a:solidFill>
                    <a:srgbClr val="3C3C3B"/>
                  </a:solidFill>
                </a:uFill>
                <a:hlinkClick r:id="rId3" invalidUrl="" action="" tgtFrame="" tooltip="" history="1" highlightClick="0" endSnd="0"/>
              </a:rPr>
              <a:t>https://search.ebscohost.com/login.aspx?direct=true&amp;AuthType=shib&amp;db=nlebk&amp;AN=2226593&amp;site=eds-live&amp;scope=site&amp;custid=val1&amp;ebv=EB&amp;ppid=pp_45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2" name="Shape 522"/>
          <p:cNvSpPr/>
          <p:nvPr>
            <p:ph type="sldImg"/>
          </p:nvPr>
        </p:nvSpPr>
        <p:spPr>
          <a:prstGeom prst="rect">
            <a:avLst/>
          </a:prstGeom>
        </p:spPr>
        <p:txBody>
          <a:bodyPr/>
          <a:lstStyle/>
          <a:p>
            <a:pPr/>
          </a:p>
        </p:txBody>
      </p:sp>
      <p:sp>
        <p:nvSpPr>
          <p:cNvPr id="523" name="Shape 523"/>
          <p:cNvSpPr/>
          <p:nvPr>
            <p:ph type="body" sz="quarter" idx="1"/>
          </p:nvPr>
        </p:nvSpPr>
        <p:spPr>
          <a:prstGeom prst="rect">
            <a:avLst/>
          </a:prstGeom>
        </p:spPr>
        <p:txBody>
          <a:bodyPr/>
          <a:lstStyle/>
          <a:p>
            <a:pPr>
              <a:defRPr sz="1100"/>
            </a:pPr>
            <a:r>
              <a:t>Rob reading: </a:t>
            </a:r>
          </a:p>
          <a:p>
            <a:pPr>
              <a:defRPr sz="1100"/>
            </a:pPr>
            <a:r>
              <a:t>We prepared a brief overview of our presentation today. To start of us off, I will give a brief introduction to our research and history with this topic before discussing some of the gaps in our research that we feel deserve further exploration. Then Jessica and I will breakdown some of institutional  expectations we experience in academic librarianship that contribute to burnout. Next Jessica will lead us through key quotations from our survey that touch on issues of trust, boundaries, and mental health in the workplace. In the last section, Mike will discuss some of the insights we have gleaned for managing burnout. Next slide please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7" name="Shape 527"/>
          <p:cNvSpPr/>
          <p:nvPr>
            <p:ph type="sldImg"/>
          </p:nvPr>
        </p:nvSpPr>
        <p:spPr>
          <a:prstGeom prst="rect">
            <a:avLst/>
          </a:prstGeom>
        </p:spPr>
        <p:txBody>
          <a:bodyPr/>
          <a:lstStyle/>
          <a:p>
            <a:pPr/>
          </a:p>
        </p:txBody>
      </p:sp>
      <p:sp>
        <p:nvSpPr>
          <p:cNvPr id="528" name="Shape 528"/>
          <p:cNvSpPr/>
          <p:nvPr>
            <p:ph type="body" sz="quarter" idx="1"/>
          </p:nvPr>
        </p:nvSpPr>
        <p:spPr>
          <a:prstGeom prst="rect">
            <a:avLst/>
          </a:prstGeom>
        </p:spPr>
        <p:txBody>
          <a:bodyPr/>
          <a:lstStyle>
            <a:lvl1pPr>
              <a:defRPr sz="1100"/>
            </a:lvl1pPr>
          </a:lstStyle>
          <a:p>
            <a:pPr/>
            <a:r>
              <a:t>Broad disclaimer: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9" name="Shape 549"/>
          <p:cNvSpPr/>
          <p:nvPr>
            <p:ph type="sldImg"/>
          </p:nvPr>
        </p:nvSpPr>
        <p:spPr>
          <a:prstGeom prst="rect">
            <a:avLst/>
          </a:prstGeom>
        </p:spPr>
        <p:txBody>
          <a:bodyPr/>
          <a:lstStyle/>
          <a:p>
            <a:pPr/>
          </a:p>
        </p:txBody>
      </p:sp>
      <p:sp>
        <p:nvSpPr>
          <p:cNvPr id="550" name="Shape 550"/>
          <p:cNvSpPr/>
          <p:nvPr>
            <p:ph type="body" sz="quarter" idx="1"/>
          </p:nvPr>
        </p:nvSpPr>
        <p:spPr>
          <a:prstGeom prst="rect">
            <a:avLst/>
          </a:prstGeom>
        </p:spPr>
        <p:txBody>
          <a:bodyPr/>
          <a:lstStyle/>
          <a:p>
            <a:pPr>
              <a:lnSpc>
                <a:spcPct val="115000"/>
              </a:lnSpc>
              <a:defRPr sz="1100"/>
            </a:pPr>
            <a:r>
              <a:t>Rob: To give some context to our experience with researching burnout, we’ve prepared an overview of research and publication history. In 2020, the three of us here today and our here in spirit co-author Amy Chew began discussing, researching, and writing about academic parental burnout while working as colleagues at the same institution. Spoiler: we did not all stay at the same institution. In 2021, we surveyed academic library workers to learn more about their experience of parental burnout which resulted in  “Burning the Candle at Both Ends” published by ACRL. While waiting on the book chapter to publish, Jessica Lee and I wrote an article for the </a:t>
            </a:r>
            <a:r>
              <a:rPr i="1"/>
              <a:t>Georgia Library Quarterly </a:t>
            </a:r>
            <a:r>
              <a:t>titled “Rising from the Flames”.  In our article, we reflected on how we changed as supervisors as a result of researching burnout. The article won an award and we then presented at the Georgia LIbraries Conference last year. Earlier this year, all four authors, now spread across three states, reunited at the ACRL Conference to present our research in an interactive panel-style session. That brings us up to the present day where we continue to talk about our research in today’s session with Niche Academy. </a:t>
            </a:r>
          </a:p>
          <a:p>
            <a:pPr>
              <a:lnSpc>
                <a:spcPct val="115000"/>
              </a:lnSpc>
              <a:spcBef>
                <a:spcPts val="1200"/>
              </a:spcBef>
              <a:defRPr sz="1100"/>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8" name="Shape 558"/>
          <p:cNvSpPr/>
          <p:nvPr>
            <p:ph type="sldImg"/>
          </p:nvPr>
        </p:nvSpPr>
        <p:spPr>
          <a:prstGeom prst="rect">
            <a:avLst/>
          </a:prstGeom>
        </p:spPr>
        <p:txBody>
          <a:bodyPr/>
          <a:lstStyle/>
          <a:p>
            <a:pPr/>
          </a:p>
        </p:txBody>
      </p:sp>
      <p:sp>
        <p:nvSpPr>
          <p:cNvPr id="559" name="Shape 559"/>
          <p:cNvSpPr/>
          <p:nvPr>
            <p:ph type="body" sz="quarter" idx="1"/>
          </p:nvPr>
        </p:nvSpPr>
        <p:spPr>
          <a:prstGeom prst="rect">
            <a:avLst/>
          </a:prstGeom>
        </p:spPr>
        <p:txBody>
          <a:bodyPr/>
          <a:lstStyle/>
          <a:p>
            <a:pPr>
              <a:defRPr sz="1200">
                <a:latin typeface="Calibri"/>
                <a:ea typeface="Calibri"/>
                <a:cs typeface="Calibri"/>
                <a:sym typeface="Calibri"/>
              </a:defRPr>
            </a:pPr>
            <a:r>
              <a:t>To contextualize our research, here’s a broad overview of the way our survey was constructed. As I mentioned earlier, we were interested in learning about burnout from parents who are also academic library workers of all classifications. We began by asking three qualifying questions: if they were employed in an academic library, if they were a parent, and </a:t>
            </a:r>
            <a:r>
              <a:rPr b="1"/>
              <a:t>next slide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8" name="Shape 568"/>
          <p:cNvSpPr/>
          <p:nvPr>
            <p:ph type="sldImg"/>
          </p:nvPr>
        </p:nvSpPr>
        <p:spPr>
          <a:prstGeom prst="rect">
            <a:avLst/>
          </a:prstGeom>
        </p:spPr>
        <p:txBody>
          <a:bodyPr/>
          <a:lstStyle/>
          <a:p>
            <a:pPr/>
          </a:p>
        </p:txBody>
      </p:sp>
      <p:sp>
        <p:nvSpPr>
          <p:cNvPr id="569" name="Shape 569"/>
          <p:cNvSpPr/>
          <p:nvPr>
            <p:ph type="body" sz="quarter" idx="1"/>
          </p:nvPr>
        </p:nvSpPr>
        <p:spPr>
          <a:prstGeom prst="rect">
            <a:avLst/>
          </a:prstGeom>
        </p:spPr>
        <p:txBody>
          <a:bodyPr/>
          <a:lstStyle/>
          <a:p>
            <a:pPr>
              <a:defRPr sz="1200">
                <a:latin typeface="Calibri"/>
                <a:ea typeface="Calibri"/>
                <a:cs typeface="Calibri"/>
                <a:sym typeface="Calibri"/>
              </a:defRPr>
            </a:pPr>
            <a:r>
              <a:t>If they experience burnout. If anyone answered no to the first two questions then they were dropped from the survey.</a:t>
            </a:r>
          </a:p>
          <a:p>
            <a:pPr>
              <a:defRPr sz="1200">
                <a:latin typeface="Calibri"/>
                <a:ea typeface="Calibri"/>
                <a:cs typeface="Calibri"/>
                <a:sym typeface="Calibri"/>
              </a:defRPr>
            </a:pPr>
            <a:r>
              <a:t>The third question began Both groups answered three similar sets of questions to help us gauge how academic library workers who are parents experience occupational burnout, parental burnout, and how they perceive the two forms of burnout may interact with each other. All participants were asked a standard set of demographic questions regarding their age, income level, job duties and title, gender expression, marital status, etc. For those who indicated that they experienced burnout, the survey asked for a description of symptoms, questions regarding parental burnout, presence or lack of institutional support systems, and the effect of the presence or lack of institutional support symptoms to their symptoms of burnout. </a:t>
            </a:r>
            <a:endParaRPr sz="1100"/>
          </a:p>
          <a:p>
            <a:pPr>
              <a:lnSpc>
                <a:spcPct val="115000"/>
              </a:lnSpc>
              <a:defRPr sz="1200">
                <a:solidFill>
                  <a:srgbClr val="595959"/>
                </a:solidFill>
              </a:defRPr>
            </a:pPr>
          </a:p>
          <a:p>
            <a:pPr>
              <a:lnSpc>
                <a:spcPct val="115000"/>
              </a:lnSpc>
              <a:spcBef>
                <a:spcPts val="1200"/>
              </a:spcBef>
              <a:defRPr sz="1200">
                <a:solidFill>
                  <a:srgbClr val="595959"/>
                </a:solidFill>
              </a:defRPr>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6" name="Shape 576"/>
          <p:cNvSpPr/>
          <p:nvPr>
            <p:ph type="sldImg"/>
          </p:nvPr>
        </p:nvSpPr>
        <p:spPr>
          <a:prstGeom prst="rect">
            <a:avLst/>
          </a:prstGeom>
        </p:spPr>
        <p:txBody>
          <a:bodyPr/>
          <a:lstStyle/>
          <a:p>
            <a:pPr/>
          </a:p>
        </p:txBody>
      </p:sp>
      <p:sp>
        <p:nvSpPr>
          <p:cNvPr id="577" name="Shape 577"/>
          <p:cNvSpPr/>
          <p:nvPr>
            <p:ph type="body" sz="quarter" idx="1"/>
          </p:nvPr>
        </p:nvSpPr>
        <p:spPr>
          <a:prstGeom prst="rect">
            <a:avLst/>
          </a:prstGeom>
        </p:spPr>
        <p:txBody>
          <a:bodyPr/>
          <a:lstStyle/>
          <a:p>
            <a:pPr>
              <a:lnSpc>
                <a:spcPct val="115000"/>
              </a:lnSpc>
              <a:defRPr sz="1200">
                <a:solidFill>
                  <a:srgbClr val="595959"/>
                </a:solidFill>
              </a:defRPr>
            </a:pPr>
            <a:r>
              <a:t>Rob: In our survey, we examined parental burnout for academic library workers with minor children (0-18), but we heard calls from parents of adult children who were still very active caregivers and others who balanced caretaking of minor children and/or elderly/disabled family members. </a:t>
            </a:r>
          </a:p>
          <a:p>
            <a:pPr>
              <a:lnSpc>
                <a:spcPct val="115000"/>
              </a:lnSpc>
              <a:spcBef>
                <a:spcPts val="1200"/>
              </a:spcBef>
              <a:defRPr sz="1200">
                <a:solidFill>
                  <a:srgbClr val="595959"/>
                </a:solidFill>
              </a:defRPr>
            </a:pPr>
            <a:r>
              <a:t>Also in our survey findings, many respondents interpreted the questions to include their status as caregivers for adult children. Future researchers could construct surveys to account for different caretaker needs at work in the various life stages. For example, parents with infants to year 4, year 4 to year 8, year 8 to year 12, etc. Researchers could also examine different types of partnerships, adult and child living arrangements, and other levels of complexity that occur when life and obligations outside of the work environment intersect with concerns inside the work environment. </a:t>
            </a:r>
          </a:p>
          <a:p>
            <a:pPr>
              <a:lnSpc>
                <a:spcPct val="115000"/>
              </a:lnSpc>
              <a:spcBef>
                <a:spcPts val="1200"/>
              </a:spcBef>
              <a:defRPr sz="1200">
                <a:solidFill>
                  <a:srgbClr val="595959"/>
                </a:solidFill>
              </a:defRPr>
            </a:pPr>
          </a:p>
          <a:p>
            <a:pPr>
              <a:lnSpc>
                <a:spcPct val="115000"/>
              </a:lnSpc>
              <a:spcBef>
                <a:spcPts val="1200"/>
              </a:spcBef>
              <a:defRPr sz="1200">
                <a:solidFill>
                  <a:srgbClr val="595959"/>
                </a:solidFill>
              </a:defRPr>
            </a:pPr>
            <a:r>
              <a:t>Something something about the focus being on parents definitely comes about because parental responsibilities cannot be contained to after-work hours, but there are so many instances in our lives when life may impact work. </a:t>
            </a:r>
          </a:p>
          <a:p>
            <a:pPr>
              <a:lnSpc>
                <a:spcPct val="115000"/>
              </a:lnSpc>
              <a:spcBef>
                <a:spcPts val="1200"/>
              </a:spcBef>
              <a:defRPr sz="1200">
                <a:solidFill>
                  <a:srgbClr val="595959"/>
                </a:solidFill>
              </a:defRPr>
            </a:pPr>
          </a:p>
          <a:p>
            <a:pPr>
              <a:lnSpc>
                <a:spcPct val="115000"/>
              </a:lnSpc>
              <a:spcBef>
                <a:spcPts val="1200"/>
              </a:spcBef>
              <a:defRPr sz="1200">
                <a:solidFill>
                  <a:srgbClr val="595959"/>
                </a:solidFill>
              </a:defRPr>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7" name="Shape 587"/>
          <p:cNvSpPr/>
          <p:nvPr>
            <p:ph type="sldImg"/>
          </p:nvPr>
        </p:nvSpPr>
        <p:spPr>
          <a:prstGeom prst="rect">
            <a:avLst/>
          </a:prstGeom>
        </p:spPr>
        <p:txBody>
          <a:bodyPr/>
          <a:lstStyle/>
          <a:p>
            <a:pPr/>
          </a:p>
        </p:txBody>
      </p:sp>
      <p:sp>
        <p:nvSpPr>
          <p:cNvPr id="588" name="Shape 588"/>
          <p:cNvSpPr/>
          <p:nvPr>
            <p:ph type="body" sz="quarter" idx="1"/>
          </p:nvPr>
        </p:nvSpPr>
        <p:spPr>
          <a:prstGeom prst="rect">
            <a:avLst/>
          </a:prstGeom>
        </p:spPr>
        <p:txBody>
          <a:bodyPr/>
          <a:lstStyle>
            <a:lvl1pPr>
              <a:defRPr sz="1100"/>
            </a:lvl1pPr>
          </a:lstStyle>
          <a:p>
            <a:pPr/>
            <a:r>
              <a:t>Rob: In this section we will briefly contextualize our research in the current academic environment.</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hyperlink" Target="https://bit.ly/3A1uf1Q" TargetMode="External"/><Relationship Id="rId4" Type="http://schemas.openxmlformats.org/officeDocument/2006/relationships/hyperlink" Target="http://bit.ly/2TyoMsr" TargetMode="External"/><Relationship Id="rId5" Type="http://schemas.openxmlformats.org/officeDocument/2006/relationships/hyperlink" Target="http://bit.ly/2TtBDfr" TargetMode="Externa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bg>
      <p:bgPr>
        <a:solidFill>
          <a:schemeClr val="accent6"/>
        </a:solidFill>
      </p:bgPr>
    </p:bg>
    <p:spTree>
      <p:nvGrpSpPr>
        <p:cNvPr id="1" name=""/>
        <p:cNvGrpSpPr/>
        <p:nvPr/>
      </p:nvGrpSpPr>
      <p:grpSpPr>
        <a:xfrm>
          <a:off x="0" y="0"/>
          <a:ext cx="0" cy="0"/>
          <a:chOff x="0" y="0"/>
          <a:chExt cx="0" cy="0"/>
        </a:xfrm>
      </p:grpSpPr>
      <p:pic>
        <p:nvPicPr>
          <p:cNvPr id="32" name="Google Shape;9;p2" descr="Google Shape;9;p2"/>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33" name="Title Text"/>
          <p:cNvSpPr txBox="1"/>
          <p:nvPr>
            <p:ph type="title"/>
          </p:nvPr>
        </p:nvSpPr>
        <p:spPr>
          <a:xfrm>
            <a:off x="1324174" y="1257449"/>
            <a:ext cx="6466201" cy="1777802"/>
          </a:xfrm>
          <a:prstGeom prst="rect">
            <a:avLst/>
          </a:prstGeom>
        </p:spPr>
        <p:txBody>
          <a:bodyPr anchor="ctr"/>
          <a:lstStyle>
            <a:lvl1pPr>
              <a:lnSpc>
                <a:spcPct val="90000"/>
              </a:lnSpc>
              <a:defRPr sz="6700"/>
            </a:lvl1pPr>
          </a:lstStyle>
          <a:p>
            <a:pPr/>
            <a:r>
              <a:t>Title Text</a:t>
            </a:r>
          </a:p>
        </p:txBody>
      </p:sp>
      <p:sp>
        <p:nvSpPr>
          <p:cNvPr id="34" name="Body Level One…"/>
          <p:cNvSpPr txBox="1"/>
          <p:nvPr>
            <p:ph type="body" sz="quarter" idx="1"/>
          </p:nvPr>
        </p:nvSpPr>
        <p:spPr>
          <a:xfrm>
            <a:off x="3209325" y="3035250"/>
            <a:ext cx="2754901" cy="580500"/>
          </a:xfrm>
          <a:prstGeom prst="rect">
            <a:avLst/>
          </a:prstGeom>
        </p:spPr>
        <p:txBody>
          <a:bodyPr>
            <a:normAutofit fontScale="100000" lnSpcReduction="0"/>
          </a:bodyPr>
          <a:lstStyle>
            <a:lvl1pPr marL="317500" indent="-177800" algn="ctr">
              <a:buClrTx/>
              <a:buSzTx/>
              <a:buFontTx/>
              <a:buNone/>
              <a:defRPr sz="1600"/>
            </a:lvl1pPr>
            <a:lvl2pPr marL="317500" indent="279400" algn="ctr">
              <a:buClrTx/>
              <a:buSzTx/>
              <a:buFontTx/>
              <a:buNone/>
              <a:defRPr sz="1600"/>
            </a:lvl2pPr>
            <a:lvl3pPr marL="317500" indent="736600" algn="ctr">
              <a:buClrTx/>
              <a:buSzTx/>
              <a:buFontTx/>
              <a:buNone/>
              <a:defRPr sz="1600"/>
            </a:lvl3pPr>
            <a:lvl4pPr marL="317500" indent="1193800" algn="ctr">
              <a:buClrTx/>
              <a:buSzTx/>
              <a:buFontTx/>
              <a:buNone/>
              <a:defRPr sz="1600"/>
            </a:lvl4pPr>
            <a:lvl5pPr marL="317500" indent="1651000" algn="ctr">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grpSp>
        <p:nvGrpSpPr>
          <p:cNvPr id="65" name="Google Shape;12;p2"/>
          <p:cNvGrpSpPr/>
          <p:nvPr/>
        </p:nvGrpSpPr>
        <p:grpSpPr>
          <a:xfrm>
            <a:off x="164999" y="149268"/>
            <a:ext cx="8814001" cy="4844964"/>
            <a:chOff x="0" y="0"/>
            <a:chExt cx="8813999" cy="4844962"/>
          </a:xfrm>
        </p:grpSpPr>
        <p:sp>
          <p:nvSpPr>
            <p:cNvPr id="35" name="Google Shape;13;p2"/>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 name="Google Shape;14;p2"/>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7" name="Google Shape;15;p2"/>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8" name="Google Shape;16;p2"/>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 name="Google Shape;17;p2"/>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 name="Google Shape;18;p2"/>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1" name="Google Shape;19;p2"/>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2" name="Google Shape;20;p2"/>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 name="Google Shape;21;p2"/>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 name="Google Shape;22;p2"/>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5" name="Google Shape;23;p2"/>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6" name="Google Shape;24;p2"/>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7" name="Google Shape;25;p2"/>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8" name="Google Shape;26;p2"/>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9" name="Google Shape;27;p2"/>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0" name="Google Shape;28;p2"/>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1" name="Google Shape;29;p2"/>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2" name="Google Shape;30;p2"/>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3" name="Google Shape;31;p2"/>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4" name="Google Shape;32;p2"/>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5" name="Google Shape;33;p2"/>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6" name="Google Shape;34;p2"/>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7" name="Google Shape;35;p2"/>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8" name="Google Shape;36;p2"/>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9" name="Google Shape;37;p2"/>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60" name="Google Shape;38;p2"/>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61" name="Google Shape;39;p2"/>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62" name="Google Shape;40;p2"/>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63" name="Google Shape;41;p2"/>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64" name="Google Shape;42;p2"/>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G_NUMBER">
    <p:spTree>
      <p:nvGrpSpPr>
        <p:cNvPr id="1" name=""/>
        <p:cNvGrpSpPr/>
        <p:nvPr/>
      </p:nvGrpSpPr>
      <p:grpSpPr>
        <a:xfrm>
          <a:off x="0" y="0"/>
          <a:ext cx="0" cy="0"/>
          <a:chOff x="0" y="0"/>
          <a:chExt cx="0" cy="0"/>
        </a:xfrm>
      </p:grpSpPr>
      <p:pic>
        <p:nvPicPr>
          <p:cNvPr id="208" name="Google Shape;241;p11" descr="Google Shape;241;p11"/>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209" name="xx%"/>
          <p:cNvSpPr txBox="1"/>
          <p:nvPr>
            <p:ph type="title" hasCustomPrompt="1"/>
          </p:nvPr>
        </p:nvSpPr>
        <p:spPr>
          <a:xfrm>
            <a:off x="1275600" y="1823024"/>
            <a:ext cx="6592800" cy="841201"/>
          </a:xfrm>
          <a:prstGeom prst="rect">
            <a:avLst/>
          </a:prstGeom>
        </p:spPr>
        <p:txBody>
          <a:bodyPr anchor="ctr"/>
          <a:lstStyle>
            <a:lvl1pPr>
              <a:defRPr sz="7000"/>
            </a:lvl1pPr>
          </a:lstStyle>
          <a:p>
            <a:pPr/>
            <a:r>
              <a:t>xx%</a:t>
            </a:r>
          </a:p>
        </p:txBody>
      </p:sp>
      <p:sp>
        <p:nvSpPr>
          <p:cNvPr id="210" name="Body Level One…"/>
          <p:cNvSpPr txBox="1"/>
          <p:nvPr>
            <p:ph type="body" sz="quarter" idx="1"/>
          </p:nvPr>
        </p:nvSpPr>
        <p:spPr>
          <a:xfrm>
            <a:off x="3195900" y="2744474"/>
            <a:ext cx="2752201" cy="576001"/>
          </a:xfrm>
          <a:prstGeom prst="rect">
            <a:avLst/>
          </a:prstGeom>
        </p:spPr>
        <p:txBody>
          <a:bodyPr>
            <a:normAutofit fontScale="100000" lnSpcReduction="0"/>
          </a:bodyPr>
          <a:lstStyle>
            <a:lvl1pPr marL="317500" indent="-177800" algn="ctr">
              <a:buClrTx/>
              <a:buSzTx/>
              <a:buFontTx/>
              <a:buNone/>
              <a:defRPr sz="1600"/>
            </a:lvl1pPr>
            <a:lvl2pPr marL="317500" indent="279400" algn="ctr">
              <a:buClrTx/>
              <a:buSzTx/>
              <a:buFontTx/>
              <a:buNone/>
              <a:defRPr sz="1600"/>
            </a:lvl2pPr>
            <a:lvl3pPr marL="317500" indent="736600" algn="ctr">
              <a:buClrTx/>
              <a:buSzTx/>
              <a:buFontTx/>
              <a:buNone/>
              <a:defRPr sz="1600"/>
            </a:lvl3pPr>
            <a:lvl4pPr marL="317500" indent="1193800" algn="ctr">
              <a:buClrTx/>
              <a:buSzTx/>
              <a:buFontTx/>
              <a:buNone/>
              <a:defRPr sz="1600"/>
            </a:lvl4pPr>
            <a:lvl5pPr marL="317500" indent="1651000" algn="ctr">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grpSp>
        <p:nvGrpSpPr>
          <p:cNvPr id="241" name="Google Shape;244;p11"/>
          <p:cNvGrpSpPr/>
          <p:nvPr/>
        </p:nvGrpSpPr>
        <p:grpSpPr>
          <a:xfrm>
            <a:off x="164999" y="149268"/>
            <a:ext cx="8814001" cy="4844964"/>
            <a:chOff x="0" y="0"/>
            <a:chExt cx="8813999" cy="4844962"/>
          </a:xfrm>
        </p:grpSpPr>
        <p:sp>
          <p:nvSpPr>
            <p:cNvPr id="211" name="Google Shape;245;p11"/>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2" name="Google Shape;246;p11"/>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3" name="Google Shape;247;p11"/>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4" name="Google Shape;248;p11"/>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5" name="Google Shape;249;p11"/>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6" name="Google Shape;250;p11"/>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7" name="Google Shape;251;p11"/>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8" name="Google Shape;252;p11"/>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9" name="Google Shape;253;p11"/>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0" name="Google Shape;254;p11"/>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1" name="Google Shape;255;p11"/>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2" name="Google Shape;256;p11"/>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3" name="Google Shape;257;p11"/>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4" name="Google Shape;258;p11"/>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5" name="Google Shape;259;p11"/>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6" name="Google Shape;260;p11"/>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7" name="Google Shape;261;p11"/>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8" name="Google Shape;262;p11"/>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29" name="Google Shape;263;p11"/>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0" name="Google Shape;264;p11"/>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1" name="Google Shape;265;p11"/>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2" name="Google Shape;266;p11"/>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3" name="Google Shape;267;p11"/>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4" name="Google Shape;268;p11"/>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5" name="Google Shape;269;p11"/>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6" name="Google Shape;270;p11"/>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7" name="Google Shape;271;p11"/>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8" name="Google Shape;272;p11"/>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39" name="Google Shape;273;p11"/>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40" name="Google Shape;274;p11"/>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2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bg>
      <p:bgPr>
        <a:solidFill>
          <a:schemeClr val="accent6"/>
        </a:solidFill>
      </p:bgPr>
    </p:bg>
    <p:spTree>
      <p:nvGrpSpPr>
        <p:cNvPr id="1" name=""/>
        <p:cNvGrpSpPr/>
        <p:nvPr/>
      </p:nvGrpSpPr>
      <p:grpSpPr>
        <a:xfrm>
          <a:off x="0" y="0"/>
          <a:ext cx="0" cy="0"/>
          <a:chOff x="0" y="0"/>
          <a:chExt cx="0" cy="0"/>
        </a:xfrm>
      </p:grpSpPr>
      <p:sp>
        <p:nvSpPr>
          <p:cNvPr id="2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_1_1_1_1_2">
    <p:bg>
      <p:bgPr>
        <a:solidFill>
          <a:schemeClr val="accent6"/>
        </a:solidFill>
      </p:bgPr>
    </p:bg>
    <p:spTree>
      <p:nvGrpSpPr>
        <p:cNvPr id="1" name=""/>
        <p:cNvGrpSpPr/>
        <p:nvPr/>
      </p:nvGrpSpPr>
      <p:grpSpPr>
        <a:xfrm>
          <a:off x="0" y="0"/>
          <a:ext cx="0" cy="0"/>
          <a:chOff x="0" y="0"/>
          <a:chExt cx="0" cy="0"/>
        </a:xfrm>
      </p:grpSpPr>
      <p:sp>
        <p:nvSpPr>
          <p:cNvPr id="256" name="Body Level One…"/>
          <p:cNvSpPr txBox="1"/>
          <p:nvPr>
            <p:ph type="body" sz="quarter" idx="1"/>
          </p:nvPr>
        </p:nvSpPr>
        <p:spPr>
          <a:xfrm>
            <a:off x="1417216" y="2329356"/>
            <a:ext cx="2889600" cy="484801"/>
          </a:xfrm>
          <a:prstGeom prst="rect">
            <a:avLst/>
          </a:prstGeom>
        </p:spPr>
        <p:txBody>
          <a:bodyPr>
            <a:normAutofit fontScale="100000" lnSpcReduction="0"/>
          </a:bodyPr>
          <a:lstStyle>
            <a:lvl1pPr marL="101600" indent="-203200" algn="ctr">
              <a:buClrTx/>
              <a:buSzTx/>
              <a:buFontTx/>
              <a:buNone/>
              <a:defRPr sz="1600">
                <a:latin typeface="Bellefair"/>
                <a:ea typeface="Bellefair"/>
                <a:cs typeface="Bellefair"/>
                <a:sym typeface="Bellefair"/>
              </a:defRPr>
            </a:lvl1pPr>
            <a:lvl2pPr marL="101600" indent="495300" algn="ctr">
              <a:buClrTx/>
              <a:buSzTx/>
              <a:buFontTx/>
              <a:buNone/>
              <a:defRPr sz="1600">
                <a:latin typeface="Bellefair"/>
                <a:ea typeface="Bellefair"/>
                <a:cs typeface="Bellefair"/>
                <a:sym typeface="Bellefair"/>
              </a:defRPr>
            </a:lvl2pPr>
            <a:lvl3pPr marL="101600" indent="952500" algn="ctr">
              <a:buClrTx/>
              <a:buSzTx/>
              <a:buFontTx/>
              <a:buNone/>
              <a:defRPr sz="1600">
                <a:latin typeface="Bellefair"/>
                <a:ea typeface="Bellefair"/>
                <a:cs typeface="Bellefair"/>
                <a:sym typeface="Bellefair"/>
              </a:defRPr>
            </a:lvl3pPr>
            <a:lvl4pPr marL="101600" indent="1409700" algn="ctr">
              <a:buClrTx/>
              <a:buSzTx/>
              <a:buFontTx/>
              <a:buNone/>
              <a:defRPr sz="1600">
                <a:latin typeface="Bellefair"/>
                <a:ea typeface="Bellefair"/>
                <a:cs typeface="Bellefair"/>
                <a:sym typeface="Bellefair"/>
              </a:defRPr>
            </a:lvl4pPr>
            <a:lvl5pPr marL="101600" indent="1866900" algn="ctr">
              <a:buClrTx/>
              <a:buSzTx/>
              <a:buFontTx/>
              <a:buNone/>
              <a:defRPr sz="1600">
                <a:latin typeface="Bellefair"/>
                <a:ea typeface="Bellefair"/>
                <a:cs typeface="Bellefair"/>
                <a:sym typeface="Bellefair"/>
              </a:defRPr>
            </a:lvl5pPr>
          </a:lstStyle>
          <a:p>
            <a:pPr/>
            <a:r>
              <a:t>Body Level One</a:t>
            </a:r>
          </a:p>
          <a:p>
            <a:pPr lvl="1"/>
            <a:r>
              <a:t>Body Level Two</a:t>
            </a:r>
          </a:p>
          <a:p>
            <a:pPr lvl="2"/>
            <a:r>
              <a:t>Body Level Three</a:t>
            </a:r>
          </a:p>
          <a:p>
            <a:pPr lvl="3"/>
            <a:r>
              <a:t>Body Level Four</a:t>
            </a:r>
          </a:p>
          <a:p>
            <a:pPr lvl="4"/>
            <a:r>
              <a:t>Body Level Five</a:t>
            </a:r>
          </a:p>
        </p:txBody>
      </p:sp>
      <p:sp>
        <p:nvSpPr>
          <p:cNvPr id="257" name="Title Text"/>
          <p:cNvSpPr txBox="1"/>
          <p:nvPr>
            <p:ph type="title"/>
          </p:nvPr>
        </p:nvSpPr>
        <p:spPr>
          <a:prstGeom prst="rect">
            <a:avLst/>
          </a:prstGeom>
        </p:spPr>
        <p:txBody>
          <a:bodyPr/>
          <a:lstStyle/>
          <a:p>
            <a:pPr/>
            <a:r>
              <a:t>Title Text</a:t>
            </a:r>
          </a:p>
        </p:txBody>
      </p:sp>
      <p:sp>
        <p:nvSpPr>
          <p:cNvPr id="2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_1">
    <p:spTree>
      <p:nvGrpSpPr>
        <p:cNvPr id="1" name=""/>
        <p:cNvGrpSpPr/>
        <p:nvPr/>
      </p:nvGrpSpPr>
      <p:grpSpPr>
        <a:xfrm>
          <a:off x="0" y="0"/>
          <a:ext cx="0" cy="0"/>
          <a:chOff x="0" y="0"/>
          <a:chExt cx="0" cy="0"/>
        </a:xfrm>
      </p:grpSpPr>
      <p:sp>
        <p:nvSpPr>
          <p:cNvPr id="265" name="Title Text"/>
          <p:cNvSpPr txBox="1"/>
          <p:nvPr>
            <p:ph type="title"/>
          </p:nvPr>
        </p:nvSpPr>
        <p:spPr>
          <a:prstGeom prst="rect">
            <a:avLst/>
          </a:prstGeom>
        </p:spPr>
        <p:txBody>
          <a:bodyPr/>
          <a:lstStyle/>
          <a:p>
            <a:pPr/>
            <a:r>
              <a:t>Title Text</a:t>
            </a:r>
          </a:p>
        </p:txBody>
      </p:sp>
      <p:sp>
        <p:nvSpPr>
          <p:cNvPr id="2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USTOM_1">
    <p:spTree>
      <p:nvGrpSpPr>
        <p:cNvPr id="1" name=""/>
        <p:cNvGrpSpPr/>
        <p:nvPr/>
      </p:nvGrpSpPr>
      <p:grpSpPr>
        <a:xfrm>
          <a:off x="0" y="0"/>
          <a:ext cx="0" cy="0"/>
          <a:chOff x="0" y="0"/>
          <a:chExt cx="0" cy="0"/>
        </a:xfrm>
      </p:grpSpPr>
      <p:sp>
        <p:nvSpPr>
          <p:cNvPr id="273" name="Body Level One…"/>
          <p:cNvSpPr txBox="1"/>
          <p:nvPr>
            <p:ph type="body" sz="quarter" idx="1"/>
          </p:nvPr>
        </p:nvSpPr>
        <p:spPr>
          <a:xfrm>
            <a:off x="5185038" y="2300900"/>
            <a:ext cx="3092401" cy="963901"/>
          </a:xfrm>
          <a:prstGeom prst="rect">
            <a:avLst/>
          </a:prstGeom>
        </p:spPr>
        <p:txBody>
          <a:bodyPr>
            <a:normAutofit fontScale="100000" lnSpcReduction="0"/>
          </a:bodyPr>
          <a:lstStyle>
            <a:lvl1pPr marL="317500" indent="-177800">
              <a:buClrTx/>
              <a:buSzTx/>
              <a:buFontTx/>
              <a:buNone/>
            </a:lvl1pPr>
            <a:lvl2pPr marL="317500" indent="279400">
              <a:buClrTx/>
              <a:buSzTx/>
              <a:buFontTx/>
              <a:buNone/>
            </a:lvl2pPr>
            <a:lvl3pPr marL="317500" indent="736600">
              <a:buClrTx/>
              <a:buSzTx/>
              <a:buFontTx/>
              <a:buNone/>
            </a:lvl3pPr>
            <a:lvl4pPr marL="317500" indent="1193800">
              <a:buClrTx/>
              <a:buSzTx/>
              <a:buFontTx/>
              <a:buNone/>
            </a:lvl4pPr>
            <a:lvl5pPr marL="317500" indent="1651000">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274" name="Title Text"/>
          <p:cNvSpPr txBox="1"/>
          <p:nvPr>
            <p:ph type="title"/>
          </p:nvPr>
        </p:nvSpPr>
        <p:spPr>
          <a:xfrm>
            <a:off x="715100" y="445025"/>
            <a:ext cx="7704001" cy="572701"/>
          </a:xfrm>
          <a:prstGeom prst="rect">
            <a:avLst/>
          </a:prstGeom>
        </p:spPr>
        <p:txBody>
          <a:bodyPr/>
          <a:lstStyle/>
          <a:p>
            <a:pPr/>
            <a:r>
              <a:t>Title Text</a:t>
            </a:r>
          </a:p>
        </p:txBody>
      </p:sp>
      <p:sp>
        <p:nvSpPr>
          <p:cNvPr id="2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1">
    <p:spTree>
      <p:nvGrpSpPr>
        <p:cNvPr id="1" name=""/>
        <p:cNvGrpSpPr/>
        <p:nvPr/>
      </p:nvGrpSpPr>
      <p:grpSpPr>
        <a:xfrm>
          <a:off x="0" y="0"/>
          <a:ext cx="0" cy="0"/>
          <a:chOff x="0" y="0"/>
          <a:chExt cx="0" cy="0"/>
        </a:xfrm>
      </p:grpSpPr>
      <p:sp>
        <p:nvSpPr>
          <p:cNvPr id="282" name="Title Text"/>
          <p:cNvSpPr txBox="1"/>
          <p:nvPr>
            <p:ph type="title"/>
          </p:nvPr>
        </p:nvSpPr>
        <p:spPr>
          <a:xfrm>
            <a:off x="719999" y="445025"/>
            <a:ext cx="4261201" cy="1261801"/>
          </a:xfrm>
          <a:prstGeom prst="rect">
            <a:avLst/>
          </a:prstGeom>
        </p:spPr>
        <p:txBody>
          <a:bodyPr/>
          <a:lstStyle/>
          <a:p>
            <a:pPr/>
            <a:r>
              <a:t>Title Text</a:t>
            </a:r>
          </a:p>
        </p:txBody>
      </p:sp>
      <p:sp>
        <p:nvSpPr>
          <p:cNvPr id="283" name="Body Level One…"/>
          <p:cNvSpPr txBox="1"/>
          <p:nvPr>
            <p:ph type="body" sz="half" idx="1"/>
          </p:nvPr>
        </p:nvSpPr>
        <p:spPr>
          <a:xfrm>
            <a:off x="719999" y="1685875"/>
            <a:ext cx="4402801" cy="2260800"/>
          </a:xfrm>
          <a:prstGeom prst="rect">
            <a:avLst/>
          </a:prstGeom>
        </p:spPr>
        <p:txBody>
          <a:bodyPr>
            <a:normAutofit fontScale="100000" lnSpcReduction="0"/>
          </a:bodyPr>
          <a:lstStyle>
            <a:lvl1pPr indent="-330200">
              <a:buClr>
                <a:srgbClr val="ECB266"/>
              </a:buClr>
            </a:lvl1pPr>
            <a:lvl2pPr>
              <a:buClr>
                <a:srgbClr val="ECB266"/>
              </a:buClr>
            </a:lvl2pPr>
            <a:lvl3pPr>
              <a:buClr>
                <a:srgbClr val="ECB266"/>
              </a:buClr>
            </a:lvl3pPr>
            <a:lvl4pPr>
              <a:buClr>
                <a:srgbClr val="ECB266"/>
              </a:buClr>
            </a:lvl4pPr>
            <a:lvl5pPr>
              <a:buClr>
                <a:srgbClr val="ECB266"/>
              </a:buClr>
            </a:lvl5pPr>
          </a:lstStyle>
          <a:p>
            <a:pPr/>
            <a:r>
              <a:t>Body Level One</a:t>
            </a:r>
          </a:p>
          <a:p>
            <a:pPr lvl="1"/>
            <a:r>
              <a:t>Body Level Two</a:t>
            </a:r>
          </a:p>
          <a:p>
            <a:pPr lvl="2"/>
            <a:r>
              <a:t>Body Level Three</a:t>
            </a:r>
          </a:p>
          <a:p>
            <a:pPr lvl="3"/>
            <a:r>
              <a:t>Body Level Four</a:t>
            </a:r>
          </a:p>
          <a:p>
            <a:pPr lvl="4"/>
            <a:r>
              <a:t>Body Level Five</a:t>
            </a:r>
          </a:p>
        </p:txBody>
      </p:sp>
      <p:sp>
        <p:nvSpPr>
          <p:cNvPr id="284" name="Google Shape;382;p16"/>
          <p:cNvSpPr/>
          <p:nvPr>
            <p:ph type="pic" sz="half" idx="21"/>
          </p:nvPr>
        </p:nvSpPr>
        <p:spPr>
          <a:xfrm flipH="1">
            <a:off x="5277473" y="539500"/>
            <a:ext cx="3153301" cy="4064400"/>
          </a:xfrm>
          <a:prstGeom prst="rect">
            <a:avLst/>
          </a:prstGeom>
        </p:spPr>
        <p:txBody>
          <a:bodyPr lIns="91439" tIns="45719" rIns="91439" bIns="45719"/>
          <a:lstStyle/>
          <a:p>
            <a:pPr/>
          </a:p>
        </p:txBody>
      </p:sp>
      <p:sp>
        <p:nvSpPr>
          <p:cNvPr id="2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1_1">
    <p:spTree>
      <p:nvGrpSpPr>
        <p:cNvPr id="1" name=""/>
        <p:cNvGrpSpPr/>
        <p:nvPr/>
      </p:nvGrpSpPr>
      <p:grpSpPr>
        <a:xfrm>
          <a:off x="0" y="0"/>
          <a:ext cx="0" cy="0"/>
          <a:chOff x="0" y="0"/>
          <a:chExt cx="0" cy="0"/>
        </a:xfrm>
      </p:grpSpPr>
      <p:sp>
        <p:nvSpPr>
          <p:cNvPr id="292" name="Title Text"/>
          <p:cNvSpPr txBox="1"/>
          <p:nvPr>
            <p:ph type="title"/>
          </p:nvPr>
        </p:nvSpPr>
        <p:spPr>
          <a:xfrm>
            <a:off x="719999" y="445025"/>
            <a:ext cx="4041902" cy="1261801"/>
          </a:xfrm>
          <a:prstGeom prst="rect">
            <a:avLst/>
          </a:prstGeom>
        </p:spPr>
        <p:txBody>
          <a:bodyPr/>
          <a:lstStyle>
            <a:lvl1pPr algn="l"/>
          </a:lstStyle>
          <a:p>
            <a:pPr/>
            <a:r>
              <a:t>Title Text</a:t>
            </a:r>
          </a:p>
        </p:txBody>
      </p:sp>
      <p:sp>
        <p:nvSpPr>
          <p:cNvPr id="293" name="Body Level One…"/>
          <p:cNvSpPr txBox="1"/>
          <p:nvPr>
            <p:ph type="body" sz="half" idx="1"/>
          </p:nvPr>
        </p:nvSpPr>
        <p:spPr>
          <a:xfrm>
            <a:off x="719999" y="1914475"/>
            <a:ext cx="4041902" cy="2396701"/>
          </a:xfrm>
          <a:prstGeom prst="rect">
            <a:avLst/>
          </a:prstGeom>
        </p:spPr>
        <p:txBody>
          <a:bodyPr>
            <a:normAutofit fontScale="100000" lnSpcReduction="0"/>
          </a:bodyPr>
          <a:lstStyle>
            <a:lvl1pPr indent="-330200">
              <a:buClr>
                <a:srgbClr val="ECB266"/>
              </a:buClr>
            </a:lvl1pPr>
            <a:lvl2pPr>
              <a:buClr>
                <a:srgbClr val="ECB266"/>
              </a:buClr>
            </a:lvl2pPr>
            <a:lvl3pPr>
              <a:buClr>
                <a:srgbClr val="ECB266"/>
              </a:buClr>
            </a:lvl3pPr>
            <a:lvl4pPr>
              <a:buClr>
                <a:srgbClr val="ECB266"/>
              </a:buClr>
            </a:lvl4pPr>
            <a:lvl5pPr>
              <a:buClr>
                <a:srgbClr val="ECB266"/>
              </a:buClr>
            </a:lvl5pPr>
          </a:lstStyle>
          <a:p>
            <a:pPr/>
            <a:r>
              <a:t>Body Level One</a:t>
            </a:r>
          </a:p>
          <a:p>
            <a:pPr lvl="1"/>
            <a:r>
              <a:t>Body Level Two</a:t>
            </a:r>
          </a:p>
          <a:p>
            <a:pPr lvl="2"/>
            <a:r>
              <a:t>Body Level Three</a:t>
            </a:r>
          </a:p>
          <a:p>
            <a:pPr lvl="3"/>
            <a:r>
              <a:t>Body Level Four</a:t>
            </a:r>
          </a:p>
          <a:p>
            <a:pPr lvl="4"/>
            <a:r>
              <a:t>Body Level Five</a:t>
            </a:r>
          </a:p>
        </p:txBody>
      </p:sp>
      <p:sp>
        <p:nvSpPr>
          <p:cNvPr id="294" name="Google Shape;407;p17"/>
          <p:cNvSpPr/>
          <p:nvPr>
            <p:ph type="pic" sz="half" idx="21"/>
          </p:nvPr>
        </p:nvSpPr>
        <p:spPr>
          <a:xfrm flipH="1">
            <a:off x="5277473" y="539500"/>
            <a:ext cx="3153301" cy="4064400"/>
          </a:xfrm>
          <a:prstGeom prst="rect">
            <a:avLst/>
          </a:prstGeom>
        </p:spPr>
        <p:txBody>
          <a:bodyPr lIns="91439" tIns="45719" rIns="91439" bIns="45719"/>
          <a:lstStyle/>
          <a:p>
            <a:pPr/>
          </a:p>
        </p:txBody>
      </p:sp>
      <p:sp>
        <p:nvSpPr>
          <p:cNvPr id="2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AND_BODY_1_1_1">
    <p:spTree>
      <p:nvGrpSpPr>
        <p:cNvPr id="1" name=""/>
        <p:cNvGrpSpPr/>
        <p:nvPr/>
      </p:nvGrpSpPr>
      <p:grpSpPr>
        <a:xfrm>
          <a:off x="0" y="0"/>
          <a:ext cx="0" cy="0"/>
          <a:chOff x="0" y="0"/>
          <a:chExt cx="0" cy="0"/>
        </a:xfrm>
      </p:grpSpPr>
      <p:pic>
        <p:nvPicPr>
          <p:cNvPr id="302" name="Google Shape;409;p18" descr="Google Shape;409;p18"/>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303" name="Title Text"/>
          <p:cNvSpPr txBox="1"/>
          <p:nvPr>
            <p:ph type="title"/>
          </p:nvPr>
        </p:nvSpPr>
        <p:spPr>
          <a:xfrm>
            <a:off x="717749" y="445025"/>
            <a:ext cx="7708502" cy="576001"/>
          </a:xfrm>
          <a:prstGeom prst="rect">
            <a:avLst/>
          </a:prstGeom>
        </p:spPr>
        <p:txBody>
          <a:bodyPr/>
          <a:lstStyle/>
          <a:p>
            <a:pPr/>
            <a:r>
              <a:t>Title Text</a:t>
            </a:r>
          </a:p>
        </p:txBody>
      </p:sp>
      <p:sp>
        <p:nvSpPr>
          <p:cNvPr id="304" name="Body Level One…"/>
          <p:cNvSpPr txBox="1"/>
          <p:nvPr>
            <p:ph type="body" idx="1"/>
          </p:nvPr>
        </p:nvSpPr>
        <p:spPr>
          <a:xfrm>
            <a:off x="717749" y="1156875"/>
            <a:ext cx="7708502" cy="2485501"/>
          </a:xfrm>
          <a:prstGeom prst="rect">
            <a:avLst/>
          </a:prstGeom>
        </p:spPr>
        <p:txBody>
          <a:bodyPr>
            <a:normAutofit fontScale="100000" lnSpcReduction="0"/>
          </a:bodyPr>
          <a:lstStyle>
            <a:lvl1pPr>
              <a:buClr>
                <a:srgbClr val="ECB266"/>
              </a:buClr>
            </a:lvl1pPr>
            <a:lvl2pPr>
              <a:buClr>
                <a:srgbClr val="ECB266"/>
              </a:buClr>
            </a:lvl2pPr>
            <a:lvl3pPr>
              <a:buClr>
                <a:srgbClr val="ECB266"/>
              </a:buClr>
            </a:lvl3pPr>
            <a:lvl4pPr>
              <a:buClr>
                <a:srgbClr val="ECB266"/>
              </a:buClr>
            </a:lvl4pPr>
            <a:lvl5pPr>
              <a:buClr>
                <a:srgbClr val="ECB266"/>
              </a:buClr>
            </a:lvl5pPr>
          </a:lstStyle>
          <a:p>
            <a:pPr/>
            <a:r>
              <a:t>Body Level One</a:t>
            </a:r>
          </a:p>
          <a:p>
            <a:pPr lvl="1"/>
            <a:r>
              <a:t>Body Level Two</a:t>
            </a:r>
          </a:p>
          <a:p>
            <a:pPr lvl="2"/>
            <a:r>
              <a:t>Body Level Three</a:t>
            </a:r>
          </a:p>
          <a:p>
            <a:pPr lvl="3"/>
            <a:r>
              <a:t>Body Level Four</a:t>
            </a:r>
          </a:p>
          <a:p>
            <a:pPr lvl="4"/>
            <a:r>
              <a:t>Body Level Five</a:t>
            </a:r>
          </a:p>
        </p:txBody>
      </p:sp>
      <p:sp>
        <p:nvSpPr>
          <p:cNvPr id="3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_1">
    <p:spTree>
      <p:nvGrpSpPr>
        <p:cNvPr id="1" name=""/>
        <p:cNvGrpSpPr/>
        <p:nvPr/>
      </p:nvGrpSpPr>
      <p:grpSpPr>
        <a:xfrm>
          <a:off x="0" y="0"/>
          <a:ext cx="0" cy="0"/>
          <a:chOff x="0" y="0"/>
          <a:chExt cx="0" cy="0"/>
        </a:xfrm>
      </p:grpSpPr>
      <p:sp>
        <p:nvSpPr>
          <p:cNvPr id="312" name="Title Text"/>
          <p:cNvSpPr txBox="1"/>
          <p:nvPr>
            <p:ph type="title"/>
          </p:nvPr>
        </p:nvSpPr>
        <p:spPr>
          <a:xfrm>
            <a:off x="719999" y="445025"/>
            <a:ext cx="7704002" cy="576001"/>
          </a:xfrm>
          <a:prstGeom prst="rect">
            <a:avLst/>
          </a:prstGeom>
        </p:spPr>
        <p:txBody>
          <a:bodyPr/>
          <a:lstStyle/>
          <a:p>
            <a:pPr/>
            <a:r>
              <a:t>Title Text</a:t>
            </a:r>
          </a:p>
        </p:txBody>
      </p:sp>
      <p:sp>
        <p:nvSpPr>
          <p:cNvPr id="313" name="Body Level One…"/>
          <p:cNvSpPr txBox="1"/>
          <p:nvPr>
            <p:ph type="body" sz="quarter" idx="1"/>
          </p:nvPr>
        </p:nvSpPr>
        <p:spPr>
          <a:xfrm>
            <a:off x="713225" y="1661724"/>
            <a:ext cx="3758101" cy="2157901"/>
          </a:xfrm>
          <a:prstGeom prst="rect">
            <a:avLst/>
          </a:prstGeom>
        </p:spPr>
        <p:txBody>
          <a:bodyPr>
            <a:normAutofit fontScale="100000" lnSpcReduction="0"/>
          </a:bodyPr>
          <a:lstStyle>
            <a:lvl1pPr>
              <a:buClr>
                <a:srgbClr val="ECB266"/>
              </a:buClr>
            </a:lvl1pPr>
            <a:lvl2pPr>
              <a:buClr>
                <a:srgbClr val="ECB266"/>
              </a:buClr>
            </a:lvl2pPr>
            <a:lvl3pPr>
              <a:buClr>
                <a:srgbClr val="ECB266"/>
              </a:buClr>
            </a:lvl3pPr>
            <a:lvl4pPr>
              <a:buClr>
                <a:srgbClr val="ECB266"/>
              </a:buClr>
            </a:lvl4pPr>
            <a:lvl5pPr>
              <a:buClr>
                <a:srgbClr val="ECB266"/>
              </a:buClr>
            </a:lvl5pPr>
          </a:lstStyle>
          <a:p>
            <a:pPr/>
            <a:r>
              <a:t>Body Level One</a:t>
            </a:r>
          </a:p>
          <a:p>
            <a:pPr lvl="1"/>
            <a:r>
              <a:t>Body Level Two</a:t>
            </a:r>
          </a:p>
          <a:p>
            <a:pPr lvl="2"/>
            <a:r>
              <a:t>Body Level Three</a:t>
            </a:r>
          </a:p>
          <a:p>
            <a:pPr lvl="3"/>
            <a:r>
              <a:t>Body Level Four</a:t>
            </a:r>
          </a:p>
          <a:p>
            <a:pPr lvl="4"/>
            <a:r>
              <a:t>Body Level Five</a:t>
            </a:r>
          </a:p>
        </p:txBody>
      </p:sp>
      <p:sp>
        <p:nvSpPr>
          <p:cNvPr id="314" name="Google Shape;416;p19"/>
          <p:cNvSpPr txBox="1"/>
          <p:nvPr>
            <p:ph type="body" sz="quarter" idx="21"/>
          </p:nvPr>
        </p:nvSpPr>
        <p:spPr>
          <a:xfrm>
            <a:off x="4665900" y="1661724"/>
            <a:ext cx="3758101" cy="2157901"/>
          </a:xfrm>
          <a:prstGeom prst="rect">
            <a:avLst/>
          </a:prstGeom>
        </p:spPr>
        <p:txBody>
          <a:bodyPr>
            <a:normAutofit fontScale="100000" lnSpcReduction="0"/>
          </a:bodyPr>
          <a:lstStyle/>
          <a:p>
            <a:pPr>
              <a:buClr>
                <a:srgbClr val="ECB266"/>
              </a:buClr>
            </a:pPr>
          </a:p>
        </p:txBody>
      </p:sp>
      <p:sp>
        <p:nvSpPr>
          <p:cNvPr id="3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_1_1_1_2">
    <p:spTree>
      <p:nvGrpSpPr>
        <p:cNvPr id="1" name=""/>
        <p:cNvGrpSpPr/>
        <p:nvPr/>
      </p:nvGrpSpPr>
      <p:grpSpPr>
        <a:xfrm>
          <a:off x="0" y="0"/>
          <a:ext cx="0" cy="0"/>
          <a:chOff x="0" y="0"/>
          <a:chExt cx="0" cy="0"/>
        </a:xfrm>
      </p:grpSpPr>
      <p:sp>
        <p:nvSpPr>
          <p:cNvPr id="322" name="Body Level One…"/>
          <p:cNvSpPr txBox="1"/>
          <p:nvPr>
            <p:ph type="body" sz="quarter" idx="1"/>
          </p:nvPr>
        </p:nvSpPr>
        <p:spPr>
          <a:xfrm>
            <a:off x="719999" y="2232899"/>
            <a:ext cx="2336402" cy="1637402"/>
          </a:xfrm>
          <a:prstGeom prst="rect">
            <a:avLst/>
          </a:prstGeom>
        </p:spPr>
        <p:txBody>
          <a:bodyPr>
            <a:normAutofit fontScale="100000" lnSpcReduction="0"/>
          </a:bodyPr>
          <a:lstStyle>
            <a:lvl1pPr marL="317500" indent="-177800" algn="ctr">
              <a:buClrTx/>
              <a:buSzTx/>
              <a:buFontTx/>
              <a:buNone/>
            </a:lvl1pPr>
            <a:lvl2pPr marL="317500" indent="279400" algn="ctr">
              <a:buClrTx/>
              <a:buSzTx/>
              <a:buFontTx/>
              <a:buNone/>
            </a:lvl2pPr>
            <a:lvl3pPr marL="317500" indent="736600" algn="ctr">
              <a:buClrTx/>
              <a:buSzTx/>
              <a:buFontTx/>
              <a:buNone/>
            </a:lvl3pPr>
            <a:lvl4pPr marL="317500" indent="1193800" algn="ctr">
              <a:buClrTx/>
              <a:buSzTx/>
              <a:buFontTx/>
              <a:buNone/>
            </a:lvl4pPr>
            <a:lvl5pPr marL="317500" indent="1651000" algn="ctr">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323" name="Title Text"/>
          <p:cNvSpPr txBox="1"/>
          <p:nvPr>
            <p:ph type="title"/>
          </p:nvPr>
        </p:nvSpPr>
        <p:spPr>
          <a:prstGeom prst="rect">
            <a:avLst/>
          </a:prstGeom>
        </p:spPr>
        <p:txBody>
          <a:bodyPr/>
          <a:lstStyle/>
          <a:p>
            <a:pPr/>
            <a:r>
              <a:t>Title Text</a:t>
            </a:r>
          </a:p>
        </p:txBody>
      </p:sp>
      <p:sp>
        <p:nvSpPr>
          <p:cNvPr id="3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HEADER">
    <p:spTree>
      <p:nvGrpSpPr>
        <p:cNvPr id="1" name=""/>
        <p:cNvGrpSpPr/>
        <p:nvPr/>
      </p:nvGrpSpPr>
      <p:grpSpPr>
        <a:xfrm>
          <a:off x="0" y="0"/>
          <a:ext cx="0" cy="0"/>
          <a:chOff x="0" y="0"/>
          <a:chExt cx="0" cy="0"/>
        </a:xfrm>
      </p:grpSpPr>
      <p:pic>
        <p:nvPicPr>
          <p:cNvPr id="73" name="Google Shape;44;p3" descr="Google Shape;44;p3"/>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74" name="Title Text"/>
          <p:cNvSpPr txBox="1"/>
          <p:nvPr>
            <p:ph type="title"/>
          </p:nvPr>
        </p:nvSpPr>
        <p:spPr>
          <a:xfrm>
            <a:off x="1273799" y="2265299"/>
            <a:ext cx="6596401" cy="841801"/>
          </a:xfrm>
          <a:prstGeom prst="rect">
            <a:avLst/>
          </a:prstGeom>
        </p:spPr>
        <p:txBody>
          <a:bodyPr anchor="ctr"/>
          <a:lstStyle>
            <a:lvl1pPr>
              <a:defRPr sz="5000"/>
            </a:lvl1pPr>
          </a:lstStyle>
          <a:p>
            <a:pPr/>
            <a:r>
              <a:t>Title Text</a:t>
            </a:r>
          </a:p>
        </p:txBody>
      </p:sp>
      <p:sp>
        <p:nvSpPr>
          <p:cNvPr id="75" name="Body Level One…"/>
          <p:cNvSpPr txBox="1"/>
          <p:nvPr>
            <p:ph type="body" sz="quarter" idx="1"/>
          </p:nvPr>
        </p:nvSpPr>
        <p:spPr>
          <a:xfrm>
            <a:off x="3195900" y="3187044"/>
            <a:ext cx="2752201" cy="576001"/>
          </a:xfrm>
          <a:prstGeom prst="rect">
            <a:avLst/>
          </a:prstGeom>
        </p:spPr>
        <p:txBody>
          <a:bodyPr anchor="ctr">
            <a:normAutofit fontScale="100000" lnSpcReduction="0"/>
          </a:bodyPr>
          <a:lstStyle>
            <a:lvl1pPr marL="317500" indent="-177800" algn="ctr">
              <a:buClrTx/>
              <a:buSzTx/>
              <a:buFontTx/>
              <a:buNone/>
              <a:defRPr sz="1600"/>
            </a:lvl1pPr>
            <a:lvl2pPr marL="317500" indent="279400" algn="ctr">
              <a:buClrTx/>
              <a:buSzTx/>
              <a:buFontTx/>
              <a:buNone/>
              <a:defRPr sz="1600"/>
            </a:lvl2pPr>
            <a:lvl3pPr marL="317500" indent="736600" algn="ctr">
              <a:buClrTx/>
              <a:buSzTx/>
              <a:buFontTx/>
              <a:buNone/>
              <a:defRPr sz="1600"/>
            </a:lvl3pPr>
            <a:lvl4pPr marL="317500" indent="1193800" algn="ctr">
              <a:buClrTx/>
              <a:buSzTx/>
              <a:buFontTx/>
              <a:buNone/>
              <a:defRPr sz="1600"/>
            </a:lvl4pPr>
            <a:lvl5pPr marL="317500" indent="1651000" algn="ctr">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grpSp>
        <p:nvGrpSpPr>
          <p:cNvPr id="106" name="Google Shape;48;p3"/>
          <p:cNvGrpSpPr/>
          <p:nvPr/>
        </p:nvGrpSpPr>
        <p:grpSpPr>
          <a:xfrm>
            <a:off x="164999" y="149268"/>
            <a:ext cx="8814001" cy="4844964"/>
            <a:chOff x="0" y="0"/>
            <a:chExt cx="8813999" cy="4844962"/>
          </a:xfrm>
        </p:grpSpPr>
        <p:sp>
          <p:nvSpPr>
            <p:cNvPr id="76" name="Google Shape;49;p3"/>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77" name="Google Shape;50;p3"/>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78" name="Google Shape;51;p3"/>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79" name="Google Shape;52;p3"/>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0" name="Google Shape;53;p3"/>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1" name="Google Shape;54;p3"/>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2" name="Google Shape;55;p3"/>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3" name="Google Shape;56;p3"/>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4" name="Google Shape;57;p3"/>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5" name="Google Shape;58;p3"/>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6" name="Google Shape;59;p3"/>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7" name="Google Shape;60;p3"/>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8" name="Google Shape;61;p3"/>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9" name="Google Shape;62;p3"/>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0" name="Google Shape;63;p3"/>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1" name="Google Shape;64;p3"/>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2" name="Google Shape;65;p3"/>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3" name="Google Shape;66;p3"/>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4" name="Google Shape;67;p3"/>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5" name="Google Shape;68;p3"/>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6" name="Google Shape;69;p3"/>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7" name="Google Shape;70;p3"/>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8" name="Google Shape;71;p3"/>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9" name="Google Shape;72;p3"/>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0" name="Google Shape;73;p3"/>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1" name="Google Shape;74;p3"/>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2" name="Google Shape;75;p3"/>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3" name="Google Shape;76;p3"/>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4" name="Google Shape;77;p3"/>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5" name="Google Shape;78;p3"/>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10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_1_1_1_1_1">
    <p:spTree>
      <p:nvGrpSpPr>
        <p:cNvPr id="1" name=""/>
        <p:cNvGrpSpPr/>
        <p:nvPr/>
      </p:nvGrpSpPr>
      <p:grpSpPr>
        <a:xfrm>
          <a:off x="0" y="0"/>
          <a:ext cx="0" cy="0"/>
          <a:chOff x="0" y="0"/>
          <a:chExt cx="0" cy="0"/>
        </a:xfrm>
      </p:grpSpPr>
      <p:sp>
        <p:nvSpPr>
          <p:cNvPr id="331" name="Body Level One…"/>
          <p:cNvSpPr txBox="1"/>
          <p:nvPr>
            <p:ph type="body" sz="quarter" idx="1"/>
          </p:nvPr>
        </p:nvSpPr>
        <p:spPr>
          <a:xfrm>
            <a:off x="719974" y="2062375"/>
            <a:ext cx="2305501" cy="484801"/>
          </a:xfrm>
          <a:prstGeom prst="rect">
            <a:avLst/>
          </a:prstGeom>
        </p:spPr>
        <p:txBody>
          <a:bodyPr>
            <a:normAutofit fontScale="100000" lnSpcReduction="0"/>
          </a:bodyPr>
          <a:lstStyle>
            <a:lvl1pPr marL="317500" indent="-177800" algn="ctr">
              <a:buClrTx/>
              <a:buSzTx/>
              <a:buFontTx/>
              <a:buNone/>
            </a:lvl1pPr>
            <a:lvl2pPr marL="317500" indent="279400" algn="ctr">
              <a:buClrTx/>
              <a:buSzTx/>
              <a:buFontTx/>
              <a:buNone/>
            </a:lvl2pPr>
            <a:lvl3pPr marL="317500" indent="736600" algn="ctr">
              <a:buClrTx/>
              <a:buSzTx/>
              <a:buFontTx/>
              <a:buNone/>
            </a:lvl3pPr>
            <a:lvl4pPr marL="317500" indent="1193800" algn="ctr">
              <a:buClrTx/>
              <a:buSzTx/>
              <a:buFontTx/>
              <a:buNone/>
            </a:lvl4pPr>
            <a:lvl5pPr marL="317500" indent="1651000" algn="ctr">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332" name="Title Text"/>
          <p:cNvSpPr txBox="1"/>
          <p:nvPr>
            <p:ph type="title"/>
          </p:nvPr>
        </p:nvSpPr>
        <p:spPr>
          <a:prstGeom prst="rect">
            <a:avLst/>
          </a:prstGeom>
        </p:spPr>
        <p:txBody>
          <a:bodyPr/>
          <a:lstStyle/>
          <a:p>
            <a:pPr/>
            <a:r>
              <a:t>Title Text</a:t>
            </a:r>
          </a:p>
        </p:txBody>
      </p:sp>
      <p:sp>
        <p:nvSpPr>
          <p:cNvPr id="3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_1_1_1_1_1_1">
    <p:spTree>
      <p:nvGrpSpPr>
        <p:cNvPr id="1" name=""/>
        <p:cNvGrpSpPr/>
        <p:nvPr/>
      </p:nvGrpSpPr>
      <p:grpSpPr>
        <a:xfrm>
          <a:off x="0" y="0"/>
          <a:ext cx="0" cy="0"/>
          <a:chOff x="0" y="0"/>
          <a:chExt cx="0" cy="0"/>
        </a:xfrm>
      </p:grpSpPr>
      <p:pic>
        <p:nvPicPr>
          <p:cNvPr id="340" name="Google Shape;502;p22" descr="Google Shape;502;p22"/>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341" name="xx%"/>
          <p:cNvSpPr txBox="1"/>
          <p:nvPr>
            <p:ph type="title" hasCustomPrompt="1"/>
          </p:nvPr>
        </p:nvSpPr>
        <p:spPr>
          <a:xfrm>
            <a:off x="1847999" y="752761"/>
            <a:ext cx="5448002" cy="1262101"/>
          </a:xfrm>
          <a:prstGeom prst="rect">
            <a:avLst/>
          </a:prstGeom>
        </p:spPr>
        <p:txBody>
          <a:bodyPr anchor="ctr"/>
          <a:lstStyle>
            <a:lvl1pPr>
              <a:defRPr sz="7000"/>
            </a:lvl1pPr>
          </a:lstStyle>
          <a:p>
            <a:pPr/>
            <a:r>
              <a:t>xx%</a:t>
            </a:r>
          </a:p>
        </p:txBody>
      </p:sp>
      <p:sp>
        <p:nvSpPr>
          <p:cNvPr id="342" name="Body Level One…"/>
          <p:cNvSpPr txBox="1"/>
          <p:nvPr>
            <p:ph type="body" sz="quarter" idx="1"/>
          </p:nvPr>
        </p:nvSpPr>
        <p:spPr>
          <a:xfrm>
            <a:off x="1847999" y="2081932"/>
            <a:ext cx="5448002" cy="400201"/>
          </a:xfrm>
          <a:prstGeom prst="rect">
            <a:avLst/>
          </a:prstGeom>
        </p:spPr>
        <p:txBody>
          <a:bodyPr>
            <a:normAutofit fontScale="100000" lnSpcReduction="0"/>
          </a:bodyPr>
          <a:lstStyle>
            <a:lvl1pPr marL="317500" indent="-177800" algn="ctr">
              <a:buClrTx/>
              <a:buSzTx/>
              <a:buFontTx/>
              <a:buNone/>
            </a:lvl1pPr>
            <a:lvl2pPr marL="317500" indent="279400" algn="ctr">
              <a:buClrTx/>
              <a:buSzTx/>
              <a:buFontTx/>
              <a:buNone/>
            </a:lvl2pPr>
            <a:lvl3pPr marL="317500" indent="736600" algn="ctr">
              <a:buClrTx/>
              <a:buSzTx/>
              <a:buFontTx/>
              <a:buNone/>
            </a:lvl3pPr>
            <a:lvl4pPr marL="317500" indent="1193800" algn="ctr">
              <a:buClrTx/>
              <a:buSzTx/>
              <a:buFontTx/>
              <a:buNone/>
            </a:lvl4pPr>
            <a:lvl5pPr marL="317500" indent="1651000" algn="ctr">
              <a:buClrTx/>
              <a:buSzTx/>
              <a:buFontTx/>
              <a:buNone/>
            </a:lvl5pPr>
          </a:lstStyle>
          <a:p>
            <a:pPr/>
            <a:r>
              <a:t>Body Level One</a:t>
            </a:r>
          </a:p>
          <a:p>
            <a:pPr lvl="1"/>
            <a:r>
              <a:t>Body Level Two</a:t>
            </a:r>
          </a:p>
          <a:p>
            <a:pPr lvl="2"/>
            <a:r>
              <a:t>Body Level Three</a:t>
            </a:r>
          </a:p>
          <a:p>
            <a:pPr lvl="3"/>
            <a:r>
              <a:t>Body Level Four</a:t>
            </a:r>
          </a:p>
          <a:p>
            <a:pPr lvl="4"/>
            <a:r>
              <a:t>Body Level Five</a:t>
            </a:r>
          </a:p>
        </p:txBody>
      </p:sp>
      <p:grpSp>
        <p:nvGrpSpPr>
          <p:cNvPr id="373" name="Google Shape;507;p22"/>
          <p:cNvGrpSpPr/>
          <p:nvPr/>
        </p:nvGrpSpPr>
        <p:grpSpPr>
          <a:xfrm>
            <a:off x="164999" y="149268"/>
            <a:ext cx="8814001" cy="4844964"/>
            <a:chOff x="0" y="0"/>
            <a:chExt cx="8813999" cy="4844962"/>
          </a:xfrm>
        </p:grpSpPr>
        <p:sp>
          <p:nvSpPr>
            <p:cNvPr id="343" name="Google Shape;508;p22"/>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44" name="Google Shape;509;p22"/>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45" name="Google Shape;510;p22"/>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46" name="Google Shape;511;p22"/>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47" name="Google Shape;512;p22"/>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48" name="Google Shape;513;p22"/>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49" name="Google Shape;514;p22"/>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0" name="Google Shape;515;p22"/>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1" name="Google Shape;516;p22"/>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2" name="Google Shape;517;p22"/>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3" name="Google Shape;518;p22"/>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4" name="Google Shape;519;p22"/>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5" name="Google Shape;520;p22"/>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6" name="Google Shape;521;p22"/>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7" name="Google Shape;522;p22"/>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8" name="Google Shape;523;p22"/>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59" name="Google Shape;524;p22"/>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0" name="Google Shape;525;p22"/>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1" name="Google Shape;526;p22"/>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2" name="Google Shape;527;p22"/>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3" name="Google Shape;528;p22"/>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4" name="Google Shape;529;p22"/>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5" name="Google Shape;530;p22"/>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6" name="Google Shape;531;p22"/>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7" name="Google Shape;532;p22"/>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8" name="Google Shape;533;p22"/>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69" name="Google Shape;534;p22"/>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70" name="Google Shape;535;p22"/>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71" name="Google Shape;536;p22"/>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72" name="Google Shape;537;p22"/>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3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USTOM_3_1">
    <p:spTree>
      <p:nvGrpSpPr>
        <p:cNvPr id="1" name=""/>
        <p:cNvGrpSpPr/>
        <p:nvPr/>
      </p:nvGrpSpPr>
      <p:grpSpPr>
        <a:xfrm>
          <a:off x="0" y="0"/>
          <a:ext cx="0" cy="0"/>
          <a:chOff x="0" y="0"/>
          <a:chExt cx="0" cy="0"/>
        </a:xfrm>
      </p:grpSpPr>
      <p:pic>
        <p:nvPicPr>
          <p:cNvPr id="381" name="Google Shape;539;p23" descr="Google Shape;539;p23"/>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382" name="Title Text"/>
          <p:cNvSpPr txBox="1"/>
          <p:nvPr>
            <p:ph type="title"/>
          </p:nvPr>
        </p:nvSpPr>
        <p:spPr>
          <a:xfrm>
            <a:off x="1635749" y="539500"/>
            <a:ext cx="5872502" cy="1052101"/>
          </a:xfrm>
          <a:prstGeom prst="rect">
            <a:avLst/>
          </a:prstGeom>
        </p:spPr>
        <p:txBody>
          <a:bodyPr/>
          <a:lstStyle>
            <a:lvl1pPr>
              <a:defRPr sz="7200"/>
            </a:lvl1pPr>
          </a:lstStyle>
          <a:p>
            <a:pPr/>
            <a:r>
              <a:t>Title Text</a:t>
            </a:r>
          </a:p>
        </p:txBody>
      </p:sp>
      <p:sp>
        <p:nvSpPr>
          <p:cNvPr id="383" name="Body Level One…"/>
          <p:cNvSpPr txBox="1"/>
          <p:nvPr>
            <p:ph type="body" sz="quarter" idx="1"/>
          </p:nvPr>
        </p:nvSpPr>
        <p:spPr>
          <a:xfrm>
            <a:off x="1635749" y="1741677"/>
            <a:ext cx="5872502" cy="1328701"/>
          </a:xfrm>
          <a:prstGeom prst="rect">
            <a:avLst/>
          </a:prstGeom>
        </p:spPr>
        <p:txBody>
          <a:bodyPr>
            <a:normAutofit fontScale="100000" lnSpcReduction="0"/>
          </a:bodyPr>
          <a:lstStyle>
            <a:lvl1pPr marL="317500" indent="-177800" algn="ctr">
              <a:buClrTx/>
              <a:buSzTx/>
              <a:buFontTx/>
              <a:buNone/>
            </a:lvl1pPr>
            <a:lvl2pPr marL="317500" indent="279400" algn="ctr">
              <a:buClrTx/>
              <a:buSzTx/>
              <a:buFontTx/>
              <a:buNone/>
            </a:lvl2pPr>
            <a:lvl3pPr marL="317500" indent="736600" algn="ctr">
              <a:buClrTx/>
              <a:buSzTx/>
              <a:buFontTx/>
              <a:buNone/>
            </a:lvl3pPr>
            <a:lvl4pPr marL="317500" indent="1193800" algn="ctr">
              <a:buClrTx/>
              <a:buSzTx/>
              <a:buFontTx/>
              <a:buNone/>
            </a:lvl4pPr>
            <a:lvl5pPr marL="317500" indent="1651000" algn="ctr">
              <a:buClrTx/>
              <a:buSzTx/>
              <a:buFontTx/>
              <a:buNone/>
            </a:lvl5pPr>
          </a:lstStyle>
          <a:p>
            <a:pPr/>
            <a:r>
              <a:t>Body Level One</a:t>
            </a:r>
          </a:p>
          <a:p>
            <a:pPr lvl="1"/>
            <a:r>
              <a:t>Body Level Two</a:t>
            </a:r>
          </a:p>
          <a:p>
            <a:pPr lvl="2"/>
            <a:r>
              <a:t>Body Level Three</a:t>
            </a:r>
          </a:p>
          <a:p>
            <a:pPr lvl="3"/>
            <a:r>
              <a:t>Body Level Four</a:t>
            </a:r>
          </a:p>
          <a:p>
            <a:pPr lvl="4"/>
            <a:r>
              <a:t>Body Level Five</a:t>
            </a:r>
          </a:p>
        </p:txBody>
      </p:sp>
      <p:grpSp>
        <p:nvGrpSpPr>
          <p:cNvPr id="414" name="Google Shape;542;p23"/>
          <p:cNvGrpSpPr/>
          <p:nvPr/>
        </p:nvGrpSpPr>
        <p:grpSpPr>
          <a:xfrm>
            <a:off x="164999" y="149268"/>
            <a:ext cx="8814001" cy="4844964"/>
            <a:chOff x="0" y="0"/>
            <a:chExt cx="8813999" cy="4844962"/>
          </a:xfrm>
        </p:grpSpPr>
        <p:sp>
          <p:nvSpPr>
            <p:cNvPr id="384" name="Google Shape;543;p23"/>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85" name="Google Shape;544;p23"/>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86" name="Google Shape;545;p23"/>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87" name="Google Shape;546;p23"/>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88" name="Google Shape;547;p23"/>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89" name="Google Shape;548;p23"/>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0" name="Google Shape;549;p23"/>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1" name="Google Shape;550;p23"/>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2" name="Google Shape;551;p23"/>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3" name="Google Shape;552;p23"/>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4" name="Google Shape;553;p23"/>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5" name="Google Shape;554;p23"/>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6" name="Google Shape;555;p23"/>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7" name="Google Shape;556;p23"/>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8" name="Google Shape;557;p23"/>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399" name="Google Shape;558;p23"/>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0" name="Google Shape;559;p23"/>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1" name="Google Shape;560;p23"/>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2" name="Google Shape;561;p23"/>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3" name="Google Shape;562;p23"/>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4" name="Google Shape;563;p23"/>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5" name="Google Shape;564;p23"/>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6" name="Google Shape;565;p23"/>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7" name="Google Shape;566;p23"/>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8" name="Google Shape;567;p23"/>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09" name="Google Shape;568;p23"/>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10" name="Google Shape;569;p23"/>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11" name="Google Shape;570;p23"/>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12" name="Google Shape;571;p23"/>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13" name="Google Shape;572;p23"/>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415" name="Google Shape;573;p23"/>
          <p:cNvSpPr txBox="1"/>
          <p:nvPr/>
        </p:nvSpPr>
        <p:spPr>
          <a:xfrm>
            <a:off x="2099099" y="3421048"/>
            <a:ext cx="4945801" cy="538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ctr">
              <a:spcBef>
                <a:spcPts val="300"/>
              </a:spcBef>
              <a:defRPr b="1" sz="1200">
                <a:latin typeface="Albert Sans"/>
                <a:ea typeface="Albert Sans"/>
                <a:cs typeface="Albert Sans"/>
                <a:sym typeface="Albert Sans"/>
              </a:defRPr>
            </a:pPr>
            <a:r>
              <a:t>CREDITS:</a:t>
            </a:r>
            <a:r>
              <a:rPr b="0"/>
              <a:t> This presentation template was created by </a:t>
            </a:r>
            <a:r>
              <a:rPr u="sng">
                <a:uFill>
                  <a:solidFill>
                    <a:srgbClr val="3C3C3B"/>
                  </a:solidFill>
                </a:uFill>
                <a:hlinkClick r:id="rId3" invalidUrl="" action="" tgtFrame="" tooltip="" history="1" highlightClick="0" endSnd="0"/>
              </a:rPr>
              <a:t>Slidesgo</a:t>
            </a:r>
            <a:r>
              <a:rPr b="0"/>
              <a:t>, and includes icons by </a:t>
            </a:r>
            <a:r>
              <a:rPr u="sng">
                <a:uFill>
                  <a:solidFill>
                    <a:srgbClr val="3C3C3B"/>
                  </a:solidFill>
                </a:uFill>
                <a:hlinkClick r:id="rId4" invalidUrl="" action="" tgtFrame="" tooltip="" history="1" highlightClick="0" endSnd="0"/>
              </a:rPr>
              <a:t>Flaticon</a:t>
            </a:r>
            <a:r>
              <a:rPr b="0"/>
              <a:t>, and infographics &amp; images by </a:t>
            </a:r>
            <a:r>
              <a:rPr u="sng">
                <a:uFill>
                  <a:solidFill>
                    <a:srgbClr val="3C3C3B"/>
                  </a:solidFill>
                </a:uFill>
                <a:hlinkClick r:id="rId5" invalidUrl="" action="" tgtFrame="" tooltip="" history="1" highlightClick="0" endSnd="0"/>
              </a:rPr>
              <a:t>Freepik</a:t>
            </a:r>
            <a:r>
              <a:rPr b="0" u="sng"/>
              <a:t> </a:t>
            </a:r>
          </a:p>
        </p:txBody>
      </p:sp>
      <p:sp>
        <p:nvSpPr>
          <p:cNvPr id="4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_1_1_1_1_1_1_1">
    <p:spTree>
      <p:nvGrpSpPr>
        <p:cNvPr id="1" name=""/>
        <p:cNvGrpSpPr/>
        <p:nvPr/>
      </p:nvGrpSpPr>
      <p:grpSpPr>
        <a:xfrm>
          <a:off x="0" y="0"/>
          <a:ext cx="0" cy="0"/>
          <a:chOff x="0" y="0"/>
          <a:chExt cx="0" cy="0"/>
        </a:xfrm>
      </p:grpSpPr>
      <p:pic>
        <p:nvPicPr>
          <p:cNvPr id="423" name="Google Shape;575;p24" descr="Google Shape;575;p24"/>
          <p:cNvPicPr>
            <a:picLocks noChangeAspect="1"/>
          </p:cNvPicPr>
          <p:nvPr/>
        </p:nvPicPr>
        <p:blipFill>
          <a:blip r:embed="rId2">
            <a:extLst/>
          </a:blip>
          <a:stretch>
            <a:fillRect/>
          </a:stretch>
        </p:blipFill>
        <p:spPr>
          <a:xfrm>
            <a:off x="0" y="0"/>
            <a:ext cx="9144000" cy="5143500"/>
          </a:xfrm>
          <a:prstGeom prst="rect">
            <a:avLst/>
          </a:prstGeom>
          <a:ln w="12700">
            <a:miter lim="400000"/>
          </a:ln>
        </p:spPr>
      </p:pic>
      <p:grpSp>
        <p:nvGrpSpPr>
          <p:cNvPr id="454" name="Google Shape;576;p24"/>
          <p:cNvGrpSpPr/>
          <p:nvPr/>
        </p:nvGrpSpPr>
        <p:grpSpPr>
          <a:xfrm>
            <a:off x="164999" y="149268"/>
            <a:ext cx="8814001" cy="4844964"/>
            <a:chOff x="0" y="0"/>
            <a:chExt cx="8813999" cy="4844962"/>
          </a:xfrm>
        </p:grpSpPr>
        <p:sp>
          <p:nvSpPr>
            <p:cNvPr id="424" name="Google Shape;577;p24"/>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25" name="Google Shape;578;p24"/>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26" name="Google Shape;579;p24"/>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27" name="Google Shape;580;p24"/>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28" name="Google Shape;581;p24"/>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29" name="Google Shape;582;p24"/>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0" name="Google Shape;583;p24"/>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1" name="Google Shape;584;p24"/>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2" name="Google Shape;585;p24"/>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3" name="Google Shape;586;p24"/>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4" name="Google Shape;587;p24"/>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5" name="Google Shape;588;p24"/>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6" name="Google Shape;589;p24"/>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7" name="Google Shape;590;p24"/>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8" name="Google Shape;591;p24"/>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39" name="Google Shape;592;p24"/>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0" name="Google Shape;593;p24"/>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1" name="Google Shape;594;p24"/>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2" name="Google Shape;595;p24"/>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3" name="Google Shape;596;p24"/>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4" name="Google Shape;597;p24"/>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5" name="Google Shape;598;p24"/>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6" name="Google Shape;599;p24"/>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7" name="Google Shape;600;p24"/>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8" name="Google Shape;601;p24"/>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49" name="Google Shape;602;p24"/>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50" name="Google Shape;603;p24"/>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51" name="Google Shape;604;p24"/>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52" name="Google Shape;605;p24"/>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453" name="Google Shape;606;p24"/>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4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_1_1_1_1_1_1_1_1">
    <p:spTree>
      <p:nvGrpSpPr>
        <p:cNvPr id="1" name=""/>
        <p:cNvGrpSpPr/>
        <p:nvPr/>
      </p:nvGrpSpPr>
      <p:grpSpPr>
        <a:xfrm>
          <a:off x="0" y="0"/>
          <a:ext cx="0" cy="0"/>
          <a:chOff x="0" y="0"/>
          <a:chExt cx="0" cy="0"/>
        </a:xfrm>
      </p:grpSpPr>
      <p:sp>
        <p:nvSpPr>
          <p:cNvPr id="4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AND_BODY_2">
    <p:spTree>
      <p:nvGrpSpPr>
        <p:cNvPr id="1" name=""/>
        <p:cNvGrpSpPr/>
        <p:nvPr/>
      </p:nvGrpSpPr>
      <p:grpSpPr>
        <a:xfrm>
          <a:off x="0" y="0"/>
          <a:ext cx="0" cy="0"/>
          <a:chOff x="0" y="0"/>
          <a:chExt cx="0" cy="0"/>
        </a:xfrm>
      </p:grpSpPr>
      <p:sp>
        <p:nvSpPr>
          <p:cNvPr id="469" name="Title Text"/>
          <p:cNvSpPr txBox="1"/>
          <p:nvPr>
            <p:ph type="title"/>
          </p:nvPr>
        </p:nvSpPr>
        <p:spPr>
          <a:xfrm>
            <a:off x="311699" y="445025"/>
            <a:ext cx="8520602" cy="572701"/>
          </a:xfrm>
          <a:prstGeom prst="rect">
            <a:avLst/>
          </a:prstGeom>
        </p:spPr>
        <p:txBody>
          <a:bodyPr/>
          <a:lstStyle/>
          <a:p>
            <a:pPr/>
            <a:r>
              <a:t>Title Text</a:t>
            </a:r>
          </a:p>
        </p:txBody>
      </p:sp>
      <p:sp>
        <p:nvSpPr>
          <p:cNvPr id="470"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71" name="Slide Number"/>
          <p:cNvSpPr txBox="1"/>
          <p:nvPr>
            <p:ph type="sldNum" sz="quarter" idx="2"/>
          </p:nvPr>
        </p:nvSpPr>
        <p:spPr>
          <a:xfrm>
            <a:off x="8472458" y="4669900"/>
            <a:ext cx="393318" cy="380234"/>
          </a:xfrm>
          <a:prstGeom prst="rect">
            <a:avLst/>
          </a:prstGeom>
        </p:spPr>
        <p:txBody>
          <a:bodyPr lIns="91424" tIns="91424" rIns="91424" bIns="91424"/>
          <a:lstStyle>
            <a:lvl1pPr algn="l">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bg>
      <p:bgPr>
        <a:solidFill>
          <a:schemeClr val="accent6"/>
        </a:solidFill>
      </p:bgPr>
    </p:bg>
    <p:spTree>
      <p:nvGrpSpPr>
        <p:cNvPr id="1" name=""/>
        <p:cNvGrpSpPr/>
        <p:nvPr/>
      </p:nvGrpSpPr>
      <p:grpSpPr>
        <a:xfrm>
          <a:off x="0" y="0"/>
          <a:ext cx="0" cy="0"/>
          <a:chOff x="0" y="0"/>
          <a:chExt cx="0" cy="0"/>
        </a:xfrm>
      </p:grpSpPr>
      <p:sp>
        <p:nvSpPr>
          <p:cNvPr id="114" name="Title Text"/>
          <p:cNvSpPr txBox="1"/>
          <p:nvPr>
            <p:ph type="title"/>
          </p:nvPr>
        </p:nvSpPr>
        <p:spPr>
          <a:prstGeom prst="rect">
            <a:avLst/>
          </a:prstGeom>
        </p:spPr>
        <p:txBody>
          <a:bodyPr/>
          <a:lstStyle/>
          <a:p>
            <a:pPr/>
            <a:r>
              <a:t>Title Text</a:t>
            </a:r>
          </a:p>
        </p:txBody>
      </p:sp>
      <p:sp>
        <p:nvSpPr>
          <p:cNvPr id="115" name="Body Level One…"/>
          <p:cNvSpPr txBox="1"/>
          <p:nvPr>
            <p:ph type="body" sz="quarter" idx="1"/>
          </p:nvPr>
        </p:nvSpPr>
        <p:spPr>
          <a:xfrm>
            <a:off x="722376" y="1211424"/>
            <a:ext cx="7708501" cy="365701"/>
          </a:xfrm>
          <a:prstGeom prst="rect">
            <a:avLst/>
          </a:prstGeom>
        </p:spPr>
        <p:txBody>
          <a:bodyPr>
            <a:normAutofit fontScale="100000" lnSpcReduction="0"/>
          </a:bodyPr>
          <a:lstStyle>
            <a:lvl1pPr marL="317500" indent="-177800">
              <a:buClrTx/>
              <a:buSzTx/>
              <a:buFontTx/>
              <a:buNone/>
              <a:defRPr sz="1200"/>
            </a:lvl1pPr>
            <a:lvl2pPr marL="317500" indent="279400">
              <a:buClrTx/>
              <a:buSzTx/>
              <a:buFontTx/>
              <a:buNone/>
              <a:defRPr sz="1200"/>
            </a:lvl2pPr>
            <a:lvl3pPr marL="317500" indent="736600">
              <a:buClrTx/>
              <a:buSzTx/>
              <a:buFontTx/>
              <a:buNone/>
              <a:defRPr sz="1200"/>
            </a:lvl3pPr>
            <a:lvl4pPr marL="317500" indent="1193800">
              <a:buClrTx/>
              <a:buSzTx/>
              <a:buFontTx/>
              <a:buNone/>
              <a:defRPr sz="1200"/>
            </a:lvl4pPr>
            <a:lvl5pPr marL="317500" indent="1651000">
              <a:buClrTx/>
              <a:buSzTx/>
              <a:buFontTx/>
              <a:buNone/>
              <a:defRPr sz="1200"/>
            </a:lvl5pPr>
          </a:lstStyle>
          <a:p>
            <a:pPr/>
            <a:r>
              <a:t>Body Level One</a:t>
            </a:r>
          </a:p>
          <a:p>
            <a:pPr lvl="1"/>
            <a:r>
              <a:t>Body Level Two</a:t>
            </a:r>
          </a:p>
          <a:p>
            <a:pPr lvl="2"/>
            <a:r>
              <a:t>Body Level Three</a:t>
            </a:r>
          </a:p>
          <a:p>
            <a:pPr lvl="3"/>
            <a:r>
              <a:t>Body Level Four</a:t>
            </a:r>
          </a:p>
          <a:p>
            <a:pPr lvl="4"/>
            <a:r>
              <a:t>Body Level Five</a:t>
            </a:r>
          </a:p>
        </p:txBody>
      </p:sp>
      <p:sp>
        <p:nvSpPr>
          <p:cNvPr id="1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123" name="Body Level One…"/>
          <p:cNvSpPr txBox="1"/>
          <p:nvPr>
            <p:ph type="body" sz="quarter" idx="1"/>
          </p:nvPr>
        </p:nvSpPr>
        <p:spPr>
          <a:xfrm>
            <a:off x="1097613" y="1905474"/>
            <a:ext cx="2907601" cy="448201"/>
          </a:xfrm>
          <a:prstGeom prst="rect">
            <a:avLst/>
          </a:prstGeom>
        </p:spPr>
        <p:txBody>
          <a:bodyPr anchor="b">
            <a:normAutofit fontScale="100000" lnSpcReduction="0"/>
          </a:bodyPr>
          <a:lstStyle>
            <a:lvl1pPr marL="317500" indent="-177800" algn="ctr">
              <a:buClrTx/>
              <a:buSzTx/>
              <a:buFontTx/>
              <a:buNone/>
              <a:defRPr sz="2400">
                <a:latin typeface="Bellefair"/>
                <a:ea typeface="Bellefair"/>
                <a:cs typeface="Bellefair"/>
                <a:sym typeface="Bellefair"/>
              </a:defRPr>
            </a:lvl1pPr>
            <a:lvl2pPr marL="317500" indent="279400" algn="ctr">
              <a:buClrTx/>
              <a:buSzTx/>
              <a:buFontTx/>
              <a:buNone/>
              <a:defRPr sz="2400">
                <a:latin typeface="Bellefair"/>
                <a:ea typeface="Bellefair"/>
                <a:cs typeface="Bellefair"/>
                <a:sym typeface="Bellefair"/>
              </a:defRPr>
            </a:lvl2pPr>
            <a:lvl3pPr marL="317500" indent="736600" algn="ctr">
              <a:buClrTx/>
              <a:buSzTx/>
              <a:buFontTx/>
              <a:buNone/>
              <a:defRPr sz="2400">
                <a:latin typeface="Bellefair"/>
                <a:ea typeface="Bellefair"/>
                <a:cs typeface="Bellefair"/>
                <a:sym typeface="Bellefair"/>
              </a:defRPr>
            </a:lvl3pPr>
            <a:lvl4pPr marL="317500" indent="1193800" algn="ctr">
              <a:buClrTx/>
              <a:buSzTx/>
              <a:buFontTx/>
              <a:buNone/>
              <a:defRPr sz="2400">
                <a:latin typeface="Bellefair"/>
                <a:ea typeface="Bellefair"/>
                <a:cs typeface="Bellefair"/>
                <a:sym typeface="Bellefair"/>
              </a:defRPr>
            </a:lvl4pPr>
            <a:lvl5pPr marL="317500" indent="1651000" algn="ctr">
              <a:buClrTx/>
              <a:buSzTx/>
              <a:buFontTx/>
              <a:buNone/>
              <a:defRPr sz="2400">
                <a:latin typeface="Bellefair"/>
                <a:ea typeface="Bellefair"/>
                <a:cs typeface="Bellefair"/>
                <a:sym typeface="Bellefair"/>
              </a:defRPr>
            </a:lvl5pPr>
          </a:lstStyle>
          <a:p>
            <a:pPr/>
            <a:r>
              <a:t>Body Level One</a:t>
            </a:r>
          </a:p>
          <a:p>
            <a:pPr lvl="1"/>
            <a:r>
              <a:t>Body Level Two</a:t>
            </a:r>
          </a:p>
          <a:p>
            <a:pPr lvl="2"/>
            <a:r>
              <a:t>Body Level Three</a:t>
            </a:r>
          </a:p>
          <a:p>
            <a:pPr lvl="3"/>
            <a:r>
              <a:t>Body Level Four</a:t>
            </a:r>
          </a:p>
          <a:p>
            <a:pPr lvl="4"/>
            <a:r>
              <a:t>Body Level Five</a:t>
            </a:r>
          </a:p>
        </p:txBody>
      </p:sp>
      <p:sp>
        <p:nvSpPr>
          <p:cNvPr id="124" name="Title Text"/>
          <p:cNvSpPr txBox="1"/>
          <p:nvPr>
            <p:ph type="title"/>
          </p:nvPr>
        </p:nvSpPr>
        <p:spPr>
          <a:prstGeom prst="rect">
            <a:avLst/>
          </a:prstGeom>
        </p:spPr>
        <p:txBody>
          <a:bodyPr/>
          <a:lstStyle/>
          <a:p>
            <a:pPr/>
            <a:r>
              <a:t>Title Text</a:t>
            </a:r>
          </a:p>
        </p:txBody>
      </p:sp>
      <p:sp>
        <p:nvSpPr>
          <p:cNvPr id="1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132" name="Title Text"/>
          <p:cNvSpPr txBox="1"/>
          <p:nvPr>
            <p:ph type="title"/>
          </p:nvPr>
        </p:nvSpPr>
        <p:spPr>
          <a:prstGeom prst="rect">
            <a:avLst/>
          </a:prstGeom>
        </p:spPr>
        <p:txBody>
          <a:bodyPr/>
          <a:lstStyle/>
          <a:p>
            <a:pPr/>
            <a:r>
              <a:t>Title Text</a:t>
            </a:r>
          </a:p>
        </p:txBody>
      </p:sp>
      <p:sp>
        <p:nvSpPr>
          <p:cNvPr id="1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bg>
      <p:bgPr>
        <a:solidFill>
          <a:schemeClr val="accent6"/>
        </a:solidFill>
      </p:bgPr>
    </p:bg>
    <p:spTree>
      <p:nvGrpSpPr>
        <p:cNvPr id="1" name=""/>
        <p:cNvGrpSpPr/>
        <p:nvPr/>
      </p:nvGrpSpPr>
      <p:grpSpPr>
        <a:xfrm>
          <a:off x="0" y="0"/>
          <a:ext cx="0" cy="0"/>
          <a:chOff x="0" y="0"/>
          <a:chExt cx="0" cy="0"/>
        </a:xfrm>
      </p:grpSpPr>
      <p:sp>
        <p:nvSpPr>
          <p:cNvPr id="140" name="Title Text"/>
          <p:cNvSpPr txBox="1"/>
          <p:nvPr>
            <p:ph type="title"/>
          </p:nvPr>
        </p:nvSpPr>
        <p:spPr>
          <a:xfrm>
            <a:off x="719999" y="445025"/>
            <a:ext cx="4041902" cy="1262101"/>
          </a:xfrm>
          <a:prstGeom prst="rect">
            <a:avLst/>
          </a:prstGeom>
        </p:spPr>
        <p:txBody>
          <a:bodyPr/>
          <a:lstStyle>
            <a:lvl1pPr algn="l"/>
          </a:lstStyle>
          <a:p>
            <a:pPr/>
            <a:r>
              <a:t>Title Text</a:t>
            </a:r>
          </a:p>
        </p:txBody>
      </p:sp>
      <p:sp>
        <p:nvSpPr>
          <p:cNvPr id="141" name="Body Level One…"/>
          <p:cNvSpPr txBox="1"/>
          <p:nvPr>
            <p:ph type="body" sz="quarter" idx="1"/>
          </p:nvPr>
        </p:nvSpPr>
        <p:spPr>
          <a:xfrm>
            <a:off x="719999" y="1935725"/>
            <a:ext cx="4041902" cy="2239500"/>
          </a:xfrm>
          <a:prstGeom prst="rect">
            <a:avLst/>
          </a:prstGeom>
        </p:spPr>
        <p:txBody>
          <a:bodyPr>
            <a:normAutofit fontScale="100000" lnSpcReduction="0"/>
          </a:bodyPr>
          <a:lstStyle>
            <a:lvl1pPr>
              <a:buClr>
                <a:srgbClr val="ECB266"/>
              </a:buClr>
            </a:lvl1pPr>
            <a:lvl2pPr>
              <a:buClr>
                <a:srgbClr val="ECB266"/>
              </a:buClr>
            </a:lvl2pPr>
            <a:lvl3pPr>
              <a:buClr>
                <a:srgbClr val="ECB266"/>
              </a:buClr>
            </a:lvl3pPr>
            <a:lvl4pPr>
              <a:buClr>
                <a:srgbClr val="ECB266"/>
              </a:buClr>
            </a:lvl4pPr>
            <a:lvl5pPr>
              <a:buClr>
                <a:srgbClr val="ECB266"/>
              </a:buClr>
            </a:lvl5pPr>
          </a:lstStyle>
          <a:p>
            <a:pPr/>
            <a:r>
              <a:t>Body Level One</a:t>
            </a:r>
          </a:p>
          <a:p>
            <a:pPr lvl="1"/>
            <a:r>
              <a:t>Body Level Two</a:t>
            </a:r>
          </a:p>
          <a:p>
            <a:pPr lvl="2"/>
            <a:r>
              <a:t>Body Level Three</a:t>
            </a:r>
          </a:p>
          <a:p>
            <a:pPr lvl="3"/>
            <a:r>
              <a:t>Body Level Four</a:t>
            </a:r>
          </a:p>
          <a:p>
            <a:pPr lvl="4"/>
            <a:r>
              <a:t>Body Level Five</a:t>
            </a:r>
          </a:p>
        </p:txBody>
      </p:sp>
      <p:sp>
        <p:nvSpPr>
          <p:cNvPr id="142" name="Google Shape;157;p7"/>
          <p:cNvSpPr/>
          <p:nvPr>
            <p:ph type="pic" sz="half" idx="21"/>
          </p:nvPr>
        </p:nvSpPr>
        <p:spPr>
          <a:xfrm flipH="1">
            <a:off x="5277473" y="539500"/>
            <a:ext cx="3153301" cy="4064400"/>
          </a:xfrm>
          <a:prstGeom prst="rect">
            <a:avLst/>
          </a:prstGeom>
        </p:spPr>
        <p:txBody>
          <a:bodyPr lIns="91439" tIns="45719" rIns="91439" bIns="45719"/>
          <a:lstStyle/>
          <a:p>
            <a:pPr/>
          </a:p>
        </p:txBody>
      </p:sp>
      <p:sp>
        <p:nvSpPr>
          <p:cNvPr id="1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_POINT">
    <p:spTree>
      <p:nvGrpSpPr>
        <p:cNvPr id="1" name=""/>
        <p:cNvGrpSpPr/>
        <p:nvPr/>
      </p:nvGrpSpPr>
      <p:grpSpPr>
        <a:xfrm>
          <a:off x="0" y="0"/>
          <a:ext cx="0" cy="0"/>
          <a:chOff x="0" y="0"/>
          <a:chExt cx="0" cy="0"/>
        </a:xfrm>
      </p:grpSpPr>
      <p:pic>
        <p:nvPicPr>
          <p:cNvPr id="150" name="Google Shape;179;p8" descr="Google Shape;179;p8"/>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151" name="Title Text"/>
          <p:cNvSpPr txBox="1"/>
          <p:nvPr>
            <p:ph type="title"/>
          </p:nvPr>
        </p:nvSpPr>
        <p:spPr>
          <a:xfrm>
            <a:off x="713375" y="1401899"/>
            <a:ext cx="7717501" cy="2339702"/>
          </a:xfrm>
          <a:prstGeom prst="rect">
            <a:avLst/>
          </a:prstGeom>
        </p:spPr>
        <p:txBody>
          <a:bodyPr anchor="ctr"/>
          <a:lstStyle>
            <a:lvl1pPr>
              <a:defRPr sz="7000"/>
            </a:lvl1pPr>
          </a:lstStyle>
          <a:p>
            <a:pPr/>
            <a:r>
              <a:t>Title Text</a:t>
            </a:r>
          </a:p>
        </p:txBody>
      </p:sp>
      <p:grpSp>
        <p:nvGrpSpPr>
          <p:cNvPr id="182" name="Google Shape;181;p8"/>
          <p:cNvGrpSpPr/>
          <p:nvPr/>
        </p:nvGrpSpPr>
        <p:grpSpPr>
          <a:xfrm>
            <a:off x="164999" y="149268"/>
            <a:ext cx="8814001" cy="4844964"/>
            <a:chOff x="0" y="0"/>
            <a:chExt cx="8813999" cy="4844962"/>
          </a:xfrm>
        </p:grpSpPr>
        <p:sp>
          <p:nvSpPr>
            <p:cNvPr id="152" name="Google Shape;182;p8"/>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3" name="Google Shape;183;p8"/>
            <p:cNvSpPr/>
            <p:nvPr/>
          </p:nvSpPr>
          <p:spPr>
            <a:xfrm>
              <a:off x="24263" y="24726"/>
              <a:ext cx="398220"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20713" y="137"/>
                  </a:moveTo>
                  <a:cubicBezTo>
                    <a:pt x="20894" y="-46"/>
                    <a:pt x="21189" y="-46"/>
                    <a:pt x="21372" y="137"/>
                  </a:cubicBezTo>
                  <a:cubicBezTo>
                    <a:pt x="21554" y="319"/>
                    <a:pt x="21554" y="614"/>
                    <a:pt x="21372" y="795"/>
                  </a:cubicBezTo>
                  <a:lnTo>
                    <a:pt x="797" y="21374"/>
                  </a:lnTo>
                  <a:cubicBezTo>
                    <a:pt x="614" y="21554"/>
                    <a:pt x="321" y="21554"/>
                    <a:pt x="137" y="21374"/>
                  </a:cubicBezTo>
                  <a:cubicBezTo>
                    <a:pt x="-46" y="21191"/>
                    <a:pt x="-46" y="20894"/>
                    <a:pt x="137"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4" name="Google Shape;184;p8"/>
            <p:cNvSpPr/>
            <p:nvPr/>
          </p:nvSpPr>
          <p:spPr>
            <a:xfrm>
              <a:off x="24263" y="24726"/>
              <a:ext cx="469507" cy="469492"/>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117"/>
                  </a:moveTo>
                  <a:cubicBezTo>
                    <a:pt x="21001" y="-39"/>
                    <a:pt x="21251" y="-39"/>
                    <a:pt x="21405" y="117"/>
                  </a:cubicBezTo>
                  <a:cubicBezTo>
                    <a:pt x="21561" y="271"/>
                    <a:pt x="21561" y="521"/>
                    <a:pt x="21405" y="675"/>
                  </a:cubicBezTo>
                  <a:lnTo>
                    <a:pt x="677" y="21408"/>
                  </a:lnTo>
                  <a:cubicBezTo>
                    <a:pt x="521" y="21561"/>
                    <a:pt x="272" y="21561"/>
                    <a:pt x="117" y="21408"/>
                  </a:cubicBezTo>
                  <a:cubicBezTo>
                    <a:pt x="-39" y="21254"/>
                    <a:pt x="-39" y="21001"/>
                    <a:pt x="117" y="2084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5" name="Google Shape;185;p8"/>
            <p:cNvSpPr/>
            <p:nvPr/>
          </p:nvSpPr>
          <p:spPr>
            <a:xfrm>
              <a:off x="24263" y="24726"/>
              <a:ext cx="540778"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101"/>
                  </a:moveTo>
                  <a:cubicBezTo>
                    <a:pt x="21081" y="-34"/>
                    <a:pt x="21297" y="-34"/>
                    <a:pt x="21432" y="101"/>
                  </a:cubicBezTo>
                  <a:cubicBezTo>
                    <a:pt x="21566" y="235"/>
                    <a:pt x="21566" y="452"/>
                    <a:pt x="21432" y="586"/>
                  </a:cubicBezTo>
                  <a:lnTo>
                    <a:pt x="588" y="21431"/>
                  </a:lnTo>
                  <a:cubicBezTo>
                    <a:pt x="452" y="21566"/>
                    <a:pt x="236" y="21566"/>
                    <a:pt x="101" y="21431"/>
                  </a:cubicBezTo>
                  <a:cubicBezTo>
                    <a:pt x="-34" y="21298"/>
                    <a:pt x="-34" y="21080"/>
                    <a:pt x="101"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6" name="Google Shape;186;p8"/>
            <p:cNvSpPr/>
            <p:nvPr/>
          </p:nvSpPr>
          <p:spPr>
            <a:xfrm>
              <a:off x="-1" y="24741"/>
              <a:ext cx="6525857"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7" name="Google Shape;187;p8"/>
            <p:cNvSpPr/>
            <p:nvPr/>
          </p:nvSpPr>
          <p:spPr>
            <a:xfrm>
              <a:off x="160234"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8" name="Google Shape;188;p8"/>
            <p:cNvSpPr/>
            <p:nvPr/>
          </p:nvSpPr>
          <p:spPr>
            <a:xfrm>
              <a:off x="6519468" y="85670"/>
              <a:ext cx="2209324"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9" name="Google Shape;189;p8"/>
            <p:cNvSpPr/>
            <p:nvPr/>
          </p:nvSpPr>
          <p:spPr>
            <a:xfrm>
              <a:off x="8391516" y="24726"/>
              <a:ext cx="398197" cy="398228"/>
            </a:xfrm>
            <a:custGeom>
              <a:avLst/>
              <a:gdLst/>
              <a:ahLst/>
              <a:cxnLst>
                <a:cxn ang="0">
                  <a:pos x="wd2" y="hd2"/>
                </a:cxn>
                <a:cxn ang="5400000">
                  <a:pos x="wd2" y="hd2"/>
                </a:cxn>
                <a:cxn ang="10800000">
                  <a:pos x="wd2" y="hd2"/>
                </a:cxn>
                <a:cxn ang="16200000">
                  <a:pos x="wd2" y="hd2"/>
                </a:cxn>
              </a:cxnLst>
              <a:rect l="0" t="0" r="r" b="b"/>
              <a:pathLst>
                <a:path w="21509" h="21509" fill="norm" stroke="1" extrusionOk="0">
                  <a:moveTo>
                    <a:pt x="797" y="137"/>
                  </a:moveTo>
                  <a:cubicBezTo>
                    <a:pt x="613" y="-46"/>
                    <a:pt x="320" y="-46"/>
                    <a:pt x="137" y="137"/>
                  </a:cubicBezTo>
                  <a:cubicBezTo>
                    <a:pt x="-45" y="319"/>
                    <a:pt x="-45" y="614"/>
                    <a:pt x="137" y="795"/>
                  </a:cubicBezTo>
                  <a:lnTo>
                    <a:pt x="20713" y="21374"/>
                  </a:lnTo>
                  <a:cubicBezTo>
                    <a:pt x="20895" y="21554"/>
                    <a:pt x="21190" y="21554"/>
                    <a:pt x="21373" y="21374"/>
                  </a:cubicBezTo>
                  <a:cubicBezTo>
                    <a:pt x="21555" y="21191"/>
                    <a:pt x="21555" y="20894"/>
                    <a:pt x="21373" y="20714"/>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0" name="Google Shape;190;p8"/>
            <p:cNvSpPr/>
            <p:nvPr/>
          </p:nvSpPr>
          <p:spPr>
            <a:xfrm>
              <a:off x="8320229" y="24726"/>
              <a:ext cx="469484" cy="469492"/>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117"/>
                  </a:moveTo>
                  <a:cubicBezTo>
                    <a:pt x="521" y="-39"/>
                    <a:pt x="271" y="-39"/>
                    <a:pt x="117" y="117"/>
                  </a:cubicBezTo>
                  <a:cubicBezTo>
                    <a:pt x="-39" y="271"/>
                    <a:pt x="-39" y="521"/>
                    <a:pt x="117" y="675"/>
                  </a:cubicBezTo>
                  <a:lnTo>
                    <a:pt x="20847" y="21408"/>
                  </a:lnTo>
                  <a:cubicBezTo>
                    <a:pt x="21001" y="21561"/>
                    <a:pt x="21251" y="21561"/>
                    <a:pt x="21407" y="21408"/>
                  </a:cubicBezTo>
                  <a:cubicBezTo>
                    <a:pt x="21561" y="21254"/>
                    <a:pt x="21561" y="21001"/>
                    <a:pt x="21407" y="20847"/>
                  </a:cubicBezTo>
                  <a:lnTo>
                    <a:pt x="675" y="1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1" name="Google Shape;191;p8"/>
            <p:cNvSpPr/>
            <p:nvPr/>
          </p:nvSpPr>
          <p:spPr>
            <a:xfrm>
              <a:off x="8248935" y="24726"/>
              <a:ext cx="540786" cy="540770"/>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101"/>
                  </a:moveTo>
                  <a:cubicBezTo>
                    <a:pt x="452" y="-34"/>
                    <a:pt x="235" y="-34"/>
                    <a:pt x="101" y="101"/>
                  </a:cubicBezTo>
                  <a:cubicBezTo>
                    <a:pt x="-34" y="235"/>
                    <a:pt x="-34" y="452"/>
                    <a:pt x="101" y="586"/>
                  </a:cubicBezTo>
                  <a:lnTo>
                    <a:pt x="20947" y="21431"/>
                  </a:lnTo>
                  <a:cubicBezTo>
                    <a:pt x="21080" y="21566"/>
                    <a:pt x="21299" y="21566"/>
                    <a:pt x="21433" y="21431"/>
                  </a:cubicBezTo>
                  <a:cubicBezTo>
                    <a:pt x="21566" y="21298"/>
                    <a:pt x="21566" y="21080"/>
                    <a:pt x="21433" y="20946"/>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2" name="Google Shape;192;p8"/>
            <p:cNvSpPr/>
            <p:nvPr/>
          </p:nvSpPr>
          <p:spPr>
            <a:xfrm>
              <a:off x="6519468" y="24741"/>
              <a:ext cx="2294532" cy="23962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3" name="Google Shape;193;p8"/>
            <p:cNvSpPr/>
            <p:nvPr/>
          </p:nvSpPr>
          <p:spPr>
            <a:xfrm>
              <a:off x="8599838"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4" name="Google Shape;194;p8"/>
            <p:cNvSpPr/>
            <p:nvPr/>
          </p:nvSpPr>
          <p:spPr>
            <a:xfrm>
              <a:off x="85207" y="2421046"/>
              <a:ext cx="6476311"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5" name="Google Shape;195;p8"/>
            <p:cNvSpPr/>
            <p:nvPr/>
          </p:nvSpPr>
          <p:spPr>
            <a:xfrm>
              <a:off x="24263" y="4419093"/>
              <a:ext cx="398220"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20713" y="21371"/>
                  </a:moveTo>
                  <a:cubicBezTo>
                    <a:pt x="20894" y="21554"/>
                    <a:pt x="21189" y="21554"/>
                    <a:pt x="21372" y="21371"/>
                  </a:cubicBezTo>
                  <a:cubicBezTo>
                    <a:pt x="21554" y="21191"/>
                    <a:pt x="21554" y="20894"/>
                    <a:pt x="21372" y="20713"/>
                  </a:cubicBezTo>
                  <a:lnTo>
                    <a:pt x="797" y="137"/>
                  </a:lnTo>
                  <a:cubicBezTo>
                    <a:pt x="614" y="-46"/>
                    <a:pt x="321" y="-46"/>
                    <a:pt x="137" y="137"/>
                  </a:cubicBezTo>
                  <a:cubicBezTo>
                    <a:pt x="-46" y="321"/>
                    <a:pt x="-46" y="614"/>
                    <a:pt x="137"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6" name="Google Shape;196;p8"/>
            <p:cNvSpPr/>
            <p:nvPr/>
          </p:nvSpPr>
          <p:spPr>
            <a:xfrm>
              <a:off x="24263" y="4347821"/>
              <a:ext cx="469507" cy="469485"/>
            </a:xfrm>
            <a:custGeom>
              <a:avLst/>
              <a:gdLst/>
              <a:ahLst/>
              <a:cxnLst>
                <a:cxn ang="0">
                  <a:pos x="wd2" y="hd2"/>
                </a:cxn>
                <a:cxn ang="5400000">
                  <a:pos x="wd2" y="hd2"/>
                </a:cxn>
                <a:cxn ang="10800000">
                  <a:pos x="wd2" y="hd2"/>
                </a:cxn>
                <a:cxn ang="16200000">
                  <a:pos x="wd2" y="hd2"/>
                </a:cxn>
              </a:cxnLst>
              <a:rect l="0" t="0" r="r" b="b"/>
              <a:pathLst>
                <a:path w="21522" h="21523" fill="norm" stroke="1" extrusionOk="0">
                  <a:moveTo>
                    <a:pt x="20845" y="21405"/>
                  </a:moveTo>
                  <a:cubicBezTo>
                    <a:pt x="21001" y="21561"/>
                    <a:pt x="21251" y="21561"/>
                    <a:pt x="21405" y="21405"/>
                  </a:cubicBezTo>
                  <a:cubicBezTo>
                    <a:pt x="21561" y="21253"/>
                    <a:pt x="21561" y="21001"/>
                    <a:pt x="21405" y="20847"/>
                  </a:cubicBezTo>
                  <a:lnTo>
                    <a:pt x="677" y="115"/>
                  </a:lnTo>
                  <a:cubicBezTo>
                    <a:pt x="521" y="-39"/>
                    <a:pt x="272" y="-39"/>
                    <a:pt x="117" y="115"/>
                  </a:cubicBezTo>
                  <a:cubicBezTo>
                    <a:pt x="-39" y="271"/>
                    <a:pt x="-39" y="521"/>
                    <a:pt x="11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7" name="Google Shape;197;p8"/>
            <p:cNvSpPr/>
            <p:nvPr/>
          </p:nvSpPr>
          <p:spPr>
            <a:xfrm>
              <a:off x="24263" y="4276535"/>
              <a:ext cx="540778"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20946" y="21431"/>
                  </a:moveTo>
                  <a:cubicBezTo>
                    <a:pt x="21081" y="21566"/>
                    <a:pt x="21297" y="21566"/>
                    <a:pt x="21432" y="21431"/>
                  </a:cubicBezTo>
                  <a:cubicBezTo>
                    <a:pt x="21566" y="21298"/>
                    <a:pt x="21566" y="21080"/>
                    <a:pt x="21432" y="20946"/>
                  </a:cubicBezTo>
                  <a:lnTo>
                    <a:pt x="588" y="101"/>
                  </a:lnTo>
                  <a:cubicBezTo>
                    <a:pt x="452" y="-34"/>
                    <a:pt x="236" y="-34"/>
                    <a:pt x="101" y="101"/>
                  </a:cubicBezTo>
                  <a:cubicBezTo>
                    <a:pt x="-34" y="235"/>
                    <a:pt x="-34" y="452"/>
                    <a:pt x="101" y="588"/>
                  </a:cubicBezTo>
                  <a:lnTo>
                    <a:pt x="20946"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8" name="Google Shape;198;p8"/>
            <p:cNvSpPr/>
            <p:nvPr/>
          </p:nvSpPr>
          <p:spPr>
            <a:xfrm>
              <a:off x="0" y="2420984"/>
              <a:ext cx="6561518"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9" name="Google Shape;199;p8"/>
            <p:cNvSpPr/>
            <p:nvPr/>
          </p:nvSpPr>
          <p:spPr>
            <a:xfrm>
              <a:off x="160234"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0" name="Google Shape;200;p8"/>
            <p:cNvSpPr/>
            <p:nvPr/>
          </p:nvSpPr>
          <p:spPr>
            <a:xfrm>
              <a:off x="6526409"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1" name="Google Shape;201;p8"/>
            <p:cNvSpPr/>
            <p:nvPr/>
          </p:nvSpPr>
          <p:spPr>
            <a:xfrm>
              <a:off x="8391516" y="4419093"/>
              <a:ext cx="398197" cy="398213"/>
            </a:xfrm>
            <a:custGeom>
              <a:avLst/>
              <a:gdLst/>
              <a:ahLst/>
              <a:cxnLst>
                <a:cxn ang="0">
                  <a:pos x="wd2" y="hd2"/>
                </a:cxn>
                <a:cxn ang="5400000">
                  <a:pos x="wd2" y="hd2"/>
                </a:cxn>
                <a:cxn ang="10800000">
                  <a:pos x="wd2" y="hd2"/>
                </a:cxn>
                <a:cxn ang="16200000">
                  <a:pos x="wd2" y="hd2"/>
                </a:cxn>
              </a:cxnLst>
              <a:rect l="0" t="0" r="r" b="b"/>
              <a:pathLst>
                <a:path w="21509" h="21508" fill="norm" stroke="1" extrusionOk="0">
                  <a:moveTo>
                    <a:pt x="797" y="21371"/>
                  </a:moveTo>
                  <a:cubicBezTo>
                    <a:pt x="613" y="21554"/>
                    <a:pt x="320" y="21554"/>
                    <a:pt x="137" y="21371"/>
                  </a:cubicBezTo>
                  <a:cubicBezTo>
                    <a:pt x="-45" y="21191"/>
                    <a:pt x="-45" y="20894"/>
                    <a:pt x="137" y="20713"/>
                  </a:cubicBezTo>
                  <a:lnTo>
                    <a:pt x="20713" y="137"/>
                  </a:lnTo>
                  <a:cubicBezTo>
                    <a:pt x="20895" y="-46"/>
                    <a:pt x="21190" y="-46"/>
                    <a:pt x="21373" y="137"/>
                  </a:cubicBezTo>
                  <a:cubicBezTo>
                    <a:pt x="21555" y="321"/>
                    <a:pt x="21555" y="614"/>
                    <a:pt x="21373" y="797"/>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2" name="Google Shape;202;p8"/>
            <p:cNvSpPr/>
            <p:nvPr/>
          </p:nvSpPr>
          <p:spPr>
            <a:xfrm>
              <a:off x="8320229" y="4347821"/>
              <a:ext cx="469484" cy="469485"/>
            </a:xfrm>
            <a:custGeom>
              <a:avLst/>
              <a:gdLst/>
              <a:ahLst/>
              <a:cxnLst>
                <a:cxn ang="0">
                  <a:pos x="wd2" y="hd2"/>
                </a:cxn>
                <a:cxn ang="5400000">
                  <a:pos x="wd2" y="hd2"/>
                </a:cxn>
                <a:cxn ang="10800000">
                  <a:pos x="wd2" y="hd2"/>
                </a:cxn>
                <a:cxn ang="16200000">
                  <a:pos x="wd2" y="hd2"/>
                </a:cxn>
              </a:cxnLst>
              <a:rect l="0" t="0" r="r" b="b"/>
              <a:pathLst>
                <a:path w="21523" h="21523" fill="norm" stroke="1" extrusionOk="0">
                  <a:moveTo>
                    <a:pt x="675" y="21405"/>
                  </a:moveTo>
                  <a:cubicBezTo>
                    <a:pt x="521" y="21561"/>
                    <a:pt x="271" y="21561"/>
                    <a:pt x="117" y="21405"/>
                  </a:cubicBezTo>
                  <a:cubicBezTo>
                    <a:pt x="-39" y="21253"/>
                    <a:pt x="-39" y="21001"/>
                    <a:pt x="117" y="20847"/>
                  </a:cubicBezTo>
                  <a:lnTo>
                    <a:pt x="20847" y="115"/>
                  </a:lnTo>
                  <a:cubicBezTo>
                    <a:pt x="21001" y="-39"/>
                    <a:pt x="21251" y="-39"/>
                    <a:pt x="21407" y="115"/>
                  </a:cubicBezTo>
                  <a:cubicBezTo>
                    <a:pt x="21561" y="271"/>
                    <a:pt x="21561" y="521"/>
                    <a:pt x="21407" y="67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3" name="Google Shape;203;p8"/>
            <p:cNvSpPr/>
            <p:nvPr/>
          </p:nvSpPr>
          <p:spPr>
            <a:xfrm>
              <a:off x="8248935" y="4276535"/>
              <a:ext cx="540786" cy="540771"/>
            </a:xfrm>
            <a:custGeom>
              <a:avLst/>
              <a:gdLst/>
              <a:ahLst/>
              <a:cxnLst>
                <a:cxn ang="0">
                  <a:pos x="wd2" y="hd2"/>
                </a:cxn>
                <a:cxn ang="5400000">
                  <a:pos x="wd2" y="hd2"/>
                </a:cxn>
                <a:cxn ang="10800000">
                  <a:pos x="wd2" y="hd2"/>
                </a:cxn>
                <a:cxn ang="16200000">
                  <a:pos x="wd2" y="hd2"/>
                </a:cxn>
              </a:cxnLst>
              <a:rect l="0" t="0" r="r" b="b"/>
              <a:pathLst>
                <a:path w="21533" h="21532" fill="norm" stroke="1" extrusionOk="0">
                  <a:moveTo>
                    <a:pt x="588" y="21431"/>
                  </a:moveTo>
                  <a:cubicBezTo>
                    <a:pt x="452" y="21566"/>
                    <a:pt x="235" y="21566"/>
                    <a:pt x="101" y="21431"/>
                  </a:cubicBezTo>
                  <a:cubicBezTo>
                    <a:pt x="-34" y="21298"/>
                    <a:pt x="-34" y="21080"/>
                    <a:pt x="101" y="20946"/>
                  </a:cubicBezTo>
                  <a:lnTo>
                    <a:pt x="20947" y="101"/>
                  </a:lnTo>
                  <a:cubicBezTo>
                    <a:pt x="21080" y="-34"/>
                    <a:pt x="21299" y="-34"/>
                    <a:pt x="21433" y="101"/>
                  </a:cubicBezTo>
                  <a:cubicBezTo>
                    <a:pt x="21566" y="235"/>
                    <a:pt x="21566" y="452"/>
                    <a:pt x="21433" y="588"/>
                  </a:cubicBezTo>
                  <a:lnTo>
                    <a:pt x="588" y="21431"/>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4" name="Google Shape;204;p8"/>
            <p:cNvSpPr/>
            <p:nvPr/>
          </p:nvSpPr>
          <p:spPr>
            <a:xfrm>
              <a:off x="6526410" y="2421046"/>
              <a:ext cx="2287590"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5" name="Google Shape;205;p8"/>
            <p:cNvSpPr/>
            <p:nvPr/>
          </p:nvSpPr>
          <p:spPr>
            <a:xfrm>
              <a:off x="8599838" y="4625433"/>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6" name="Google Shape;206;p8"/>
            <p:cNvSpPr/>
            <p:nvPr/>
          </p:nvSpPr>
          <p:spPr>
            <a:xfrm>
              <a:off x="4372308"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7" name="Google Shape;207;p8"/>
            <p:cNvSpPr/>
            <p:nvPr/>
          </p:nvSpPr>
          <p:spPr>
            <a:xfrm>
              <a:off x="4485435"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8" name="Google Shape;208;p8"/>
            <p:cNvSpPr/>
            <p:nvPr/>
          </p:nvSpPr>
          <p:spPr>
            <a:xfrm>
              <a:off x="4274637" y="4781380"/>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9" name="Google Shape;209;p8"/>
            <p:cNvSpPr/>
            <p:nvPr/>
          </p:nvSpPr>
          <p:spPr>
            <a:xfrm>
              <a:off x="4372308"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80" name="Google Shape;210;p8"/>
            <p:cNvSpPr/>
            <p:nvPr/>
          </p:nvSpPr>
          <p:spPr>
            <a:xfrm>
              <a:off x="4485435"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81" name="Google Shape;211;p8"/>
            <p:cNvSpPr/>
            <p:nvPr/>
          </p:nvSpPr>
          <p:spPr>
            <a:xfrm>
              <a:off x="4274637" y="5768"/>
              <a:ext cx="53927"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1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bg>
      <p:bgPr>
        <a:solidFill>
          <a:schemeClr val="accent6"/>
        </a:solidFill>
      </p:bgPr>
    </p:bg>
    <p:spTree>
      <p:nvGrpSpPr>
        <p:cNvPr id="1" name=""/>
        <p:cNvGrpSpPr/>
        <p:nvPr/>
      </p:nvGrpSpPr>
      <p:grpSpPr>
        <a:xfrm>
          <a:off x="0" y="0"/>
          <a:ext cx="0" cy="0"/>
          <a:chOff x="0" y="0"/>
          <a:chExt cx="0" cy="0"/>
        </a:xfrm>
      </p:grpSpPr>
      <p:sp>
        <p:nvSpPr>
          <p:cNvPr id="190" name="Body Level One…"/>
          <p:cNvSpPr txBox="1"/>
          <p:nvPr>
            <p:ph type="body" sz="quarter" idx="1"/>
          </p:nvPr>
        </p:nvSpPr>
        <p:spPr>
          <a:xfrm>
            <a:off x="717475" y="1588099"/>
            <a:ext cx="3520500" cy="2389802"/>
          </a:xfrm>
          <a:prstGeom prst="rect">
            <a:avLst/>
          </a:prstGeom>
        </p:spPr>
        <p:txBody>
          <a:bodyPr>
            <a:normAutofit fontScale="100000" lnSpcReduction="0"/>
          </a:bodyPr>
          <a:lstStyle>
            <a:lvl1pPr marL="317500" indent="-177800">
              <a:buClrTx/>
              <a:buSzTx/>
              <a:buFontTx/>
              <a:buNone/>
            </a:lvl1pPr>
            <a:lvl2pPr marL="317500" indent="279400">
              <a:buClrTx/>
              <a:buSzTx/>
              <a:buFontTx/>
              <a:buNone/>
            </a:lvl2pPr>
            <a:lvl3pPr marL="317500" indent="736600">
              <a:buClrTx/>
              <a:buSzTx/>
              <a:buFontTx/>
              <a:buNone/>
            </a:lvl3pPr>
            <a:lvl4pPr marL="317500" indent="1193800">
              <a:buClrTx/>
              <a:buSzTx/>
              <a:buFontTx/>
              <a:buNone/>
            </a:lvl4pPr>
            <a:lvl5pPr marL="317500" indent="1651000">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91" name="Title Text"/>
          <p:cNvSpPr txBox="1"/>
          <p:nvPr>
            <p:ph type="title"/>
          </p:nvPr>
        </p:nvSpPr>
        <p:spPr>
          <a:prstGeom prst="rect">
            <a:avLst/>
          </a:prstGeom>
        </p:spPr>
        <p:txBody>
          <a:bodyPr/>
          <a:lstStyle/>
          <a:p>
            <a:pPr/>
            <a:r>
              <a:t>Title Text</a:t>
            </a:r>
          </a:p>
        </p:txBody>
      </p:sp>
      <p:sp>
        <p:nvSpPr>
          <p:cNvPr id="1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APTION_ONLY">
    <p:spTree>
      <p:nvGrpSpPr>
        <p:cNvPr id="1" name=""/>
        <p:cNvGrpSpPr/>
        <p:nvPr/>
      </p:nvGrpSpPr>
      <p:grpSpPr>
        <a:xfrm>
          <a:off x="0" y="0"/>
          <a:ext cx="0" cy="0"/>
          <a:chOff x="0" y="0"/>
          <a:chExt cx="0" cy="0"/>
        </a:xfrm>
      </p:grpSpPr>
      <p:sp>
        <p:nvSpPr>
          <p:cNvPr id="199" name="Google Shape;238;p10"/>
          <p:cNvSpPr/>
          <p:nvPr>
            <p:ph type="pic" idx="21"/>
          </p:nvPr>
        </p:nvSpPr>
        <p:spPr>
          <a:xfrm>
            <a:off x="-25" y="-13725"/>
            <a:ext cx="9144001" cy="5157300"/>
          </a:xfrm>
          <a:prstGeom prst="rect">
            <a:avLst/>
          </a:prstGeom>
        </p:spPr>
        <p:txBody>
          <a:bodyPr lIns="91439" tIns="45719" rIns="91439" bIns="45719"/>
          <a:lstStyle/>
          <a:p>
            <a:pPr/>
          </a:p>
        </p:txBody>
      </p:sp>
      <p:sp>
        <p:nvSpPr>
          <p:cNvPr id="200" name="Title Text"/>
          <p:cNvSpPr txBox="1"/>
          <p:nvPr>
            <p:ph type="title"/>
          </p:nvPr>
        </p:nvSpPr>
        <p:spPr>
          <a:xfrm>
            <a:off x="1887600" y="445025"/>
            <a:ext cx="5368800" cy="1262101"/>
          </a:xfrm>
          <a:prstGeom prst="rect">
            <a:avLst/>
          </a:prstGeom>
          <a:solidFill>
            <a:srgbClr val="FFFBF4"/>
          </a:solidFill>
        </p:spPr>
        <p:txBody>
          <a:bodyPr/>
          <a:lstStyle/>
          <a:p>
            <a:pPr/>
            <a:r>
              <a:t>Title Text</a:t>
            </a:r>
          </a:p>
        </p:txBody>
      </p:sp>
      <p:sp>
        <p:nvSpPr>
          <p:cNvPr id="2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 Id="rId23" Type="http://schemas.openxmlformats.org/officeDocument/2006/relationships/slideLayout" Target="../slideLayouts/slideLayout21.xml"/><Relationship Id="rId24" Type="http://schemas.openxmlformats.org/officeDocument/2006/relationships/slideLayout" Target="../slideLayouts/slideLayout22.xml"/><Relationship Id="rId25" Type="http://schemas.openxmlformats.org/officeDocument/2006/relationships/slideLayout" Target="../slideLayouts/slideLayout23.xml"/><Relationship Id="rId26" Type="http://schemas.openxmlformats.org/officeDocument/2006/relationships/slideLayout" Target="../slideLayouts/slideLayout24.xml"/><Relationship Id="rId27"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BF4"/>
        </a:solidFill>
      </p:bgPr>
    </p:bg>
    <p:spTree>
      <p:nvGrpSpPr>
        <p:cNvPr id="1" name=""/>
        <p:cNvGrpSpPr/>
        <p:nvPr/>
      </p:nvGrpSpPr>
      <p:grpSpPr>
        <a:xfrm>
          <a:off x="0" y="0"/>
          <a:ext cx="0" cy="0"/>
          <a:chOff x="0" y="0"/>
          <a:chExt cx="0" cy="0"/>
        </a:xfrm>
      </p:grpSpPr>
      <p:pic>
        <p:nvPicPr>
          <p:cNvPr id="2" name="Google Shape;131;p6" descr="Google Shape;131;p6"/>
          <p:cNvPicPr>
            <a:picLocks noChangeAspect="1"/>
          </p:cNvPicPr>
          <p:nvPr/>
        </p:nvPicPr>
        <p:blipFill>
          <a:blip r:embed="rId2">
            <a:extLst/>
          </a:blip>
          <a:stretch>
            <a:fillRect/>
          </a:stretch>
        </p:blipFill>
        <p:spPr>
          <a:xfrm>
            <a:off x="0" y="0"/>
            <a:ext cx="9144000" cy="5143500"/>
          </a:xfrm>
          <a:prstGeom prst="rect">
            <a:avLst/>
          </a:prstGeom>
          <a:ln w="12700">
            <a:miter lim="400000"/>
          </a:ln>
        </p:spPr>
      </p:pic>
      <p:sp>
        <p:nvSpPr>
          <p:cNvPr id="3" name="Title Text"/>
          <p:cNvSpPr txBox="1"/>
          <p:nvPr>
            <p:ph type="title"/>
          </p:nvPr>
        </p:nvSpPr>
        <p:spPr>
          <a:xfrm>
            <a:off x="719999" y="445025"/>
            <a:ext cx="7704002" cy="57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grpSp>
        <p:nvGrpSpPr>
          <p:cNvPr id="23" name="Google Shape;133;p6"/>
          <p:cNvGrpSpPr/>
          <p:nvPr/>
        </p:nvGrpSpPr>
        <p:grpSpPr>
          <a:xfrm>
            <a:off x="165000" y="149269"/>
            <a:ext cx="8814001" cy="4844963"/>
            <a:chOff x="0" y="0"/>
            <a:chExt cx="8813999" cy="4844961"/>
          </a:xfrm>
        </p:grpSpPr>
        <p:sp>
          <p:nvSpPr>
            <p:cNvPr id="4" name="Google Shape;134;p6"/>
            <p:cNvSpPr/>
            <p:nvPr/>
          </p:nvSpPr>
          <p:spPr>
            <a:xfrm>
              <a:off x="4372309" y="4775672"/>
              <a:ext cx="69352" cy="692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47"/>
                    <a:pt x="0" y="10800"/>
                  </a:cubicBezTo>
                  <a:cubicBezTo>
                    <a:pt x="0" y="16753"/>
                    <a:pt x="4862" y="21600"/>
                    <a:pt x="10800" y="21600"/>
                  </a:cubicBezTo>
                  <a:cubicBezTo>
                    <a:pt x="16748" y="21600"/>
                    <a:pt x="21600" y="16753"/>
                    <a:pt x="21600" y="10800"/>
                  </a:cubicBezTo>
                  <a:cubicBezTo>
                    <a:pt x="21600" y="4847"/>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5" name="Google Shape;135;p6"/>
            <p:cNvSpPr/>
            <p:nvPr/>
          </p:nvSpPr>
          <p:spPr>
            <a:xfrm>
              <a:off x="4485435" y="4781380"/>
              <a:ext cx="53928"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56"/>
                    <a:pt x="0" y="10812"/>
                  </a:cubicBezTo>
                  <a:cubicBezTo>
                    <a:pt x="0" y="16756"/>
                    <a:pt x="4844" y="21600"/>
                    <a:pt x="10788" y="21600"/>
                  </a:cubicBezTo>
                  <a:cubicBezTo>
                    <a:pt x="16744" y="21600"/>
                    <a:pt x="21600" y="16756"/>
                    <a:pt x="21600" y="10812"/>
                  </a:cubicBezTo>
                  <a:cubicBezTo>
                    <a:pt x="21600" y="4856"/>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6" name="Google Shape;136;p6"/>
            <p:cNvSpPr/>
            <p:nvPr/>
          </p:nvSpPr>
          <p:spPr>
            <a:xfrm>
              <a:off x="4274637" y="4781380"/>
              <a:ext cx="53928"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56"/>
                    <a:pt x="0" y="10812"/>
                  </a:cubicBezTo>
                  <a:cubicBezTo>
                    <a:pt x="0" y="16756"/>
                    <a:pt x="4856" y="21600"/>
                    <a:pt x="10812" y="21600"/>
                  </a:cubicBezTo>
                  <a:cubicBezTo>
                    <a:pt x="16744" y="21600"/>
                    <a:pt x="21600" y="16756"/>
                    <a:pt x="21600" y="10812"/>
                  </a:cubicBezTo>
                  <a:cubicBezTo>
                    <a:pt x="21600" y="4856"/>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nvGrpSpPr>
            <p:cNvPr id="22" name="Google Shape;137;p6"/>
            <p:cNvGrpSpPr/>
            <p:nvPr/>
          </p:nvGrpSpPr>
          <p:grpSpPr>
            <a:xfrm>
              <a:off x="0" y="0"/>
              <a:ext cx="8814001" cy="4817351"/>
              <a:chOff x="0" y="0"/>
              <a:chExt cx="8814000" cy="4817351"/>
            </a:xfrm>
          </p:grpSpPr>
          <p:sp>
            <p:nvSpPr>
              <p:cNvPr id="7" name="Google Shape;138;p6"/>
              <p:cNvSpPr/>
              <p:nvPr/>
            </p:nvSpPr>
            <p:spPr>
              <a:xfrm>
                <a:off x="85207" y="85670"/>
                <a:ext cx="6483746"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07" y="0"/>
                    </a:lnTo>
                    <a:cubicBezTo>
                      <a:pt x="299" y="0"/>
                      <a:pt x="292" y="8"/>
                      <a:pt x="287" y="24"/>
                    </a:cubicBezTo>
                    <a:lnTo>
                      <a:pt x="9" y="795"/>
                    </a:lnTo>
                    <a:cubicBezTo>
                      <a:pt x="3" y="809"/>
                      <a:pt x="0" y="830"/>
                      <a:pt x="0" y="852"/>
                    </a:cubicBezTo>
                    <a:lnTo>
                      <a:pt x="0" y="21600"/>
                    </a:lnTo>
                    <a:lnTo>
                      <a:pt x="57" y="21600"/>
                    </a:lnTo>
                    <a:lnTo>
                      <a:pt x="57" y="885"/>
                    </a:lnTo>
                    <a:lnTo>
                      <a:pt x="319" y="160"/>
                    </a:lnTo>
                    <a:lnTo>
                      <a:pt x="21600" y="160"/>
                    </a:lnTo>
                    <a:lnTo>
                      <a:pt x="21600"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8" name="Google Shape;139;p6"/>
              <p:cNvSpPr/>
              <p:nvPr/>
            </p:nvSpPr>
            <p:spPr>
              <a:xfrm>
                <a:off x="0" y="24741"/>
                <a:ext cx="6525856" cy="23962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51" y="155"/>
                    </a:moveTo>
                    <a:lnTo>
                      <a:pt x="21600" y="155"/>
                    </a:lnTo>
                    <a:lnTo>
                      <a:pt x="21600" y="0"/>
                    </a:lnTo>
                    <a:lnTo>
                      <a:pt x="1139" y="0"/>
                    </a:lnTo>
                    <a:cubicBezTo>
                      <a:pt x="1132" y="0"/>
                      <a:pt x="1125" y="8"/>
                      <a:pt x="1119" y="23"/>
                    </a:cubicBezTo>
                    <a:lnTo>
                      <a:pt x="89" y="2829"/>
                    </a:lnTo>
                    <a:cubicBezTo>
                      <a:pt x="84" y="2843"/>
                      <a:pt x="80" y="2863"/>
                      <a:pt x="80" y="2885"/>
                    </a:cubicBezTo>
                    <a:lnTo>
                      <a:pt x="80" y="20478"/>
                    </a:lnTo>
                    <a:cubicBezTo>
                      <a:pt x="49" y="20510"/>
                      <a:pt x="27" y="20591"/>
                      <a:pt x="27" y="20686"/>
                    </a:cubicBezTo>
                    <a:cubicBezTo>
                      <a:pt x="27" y="20782"/>
                      <a:pt x="49" y="20863"/>
                      <a:pt x="80" y="20895"/>
                    </a:cubicBezTo>
                    <a:lnTo>
                      <a:pt x="80" y="21314"/>
                    </a:lnTo>
                    <a:cubicBezTo>
                      <a:pt x="34" y="21348"/>
                      <a:pt x="0" y="21464"/>
                      <a:pt x="0" y="21600"/>
                    </a:cubicBezTo>
                    <a:lnTo>
                      <a:pt x="218" y="21600"/>
                    </a:lnTo>
                    <a:cubicBezTo>
                      <a:pt x="218" y="21464"/>
                      <a:pt x="184" y="21348"/>
                      <a:pt x="138" y="21314"/>
                    </a:cubicBezTo>
                    <a:lnTo>
                      <a:pt x="138" y="20895"/>
                    </a:lnTo>
                    <a:cubicBezTo>
                      <a:pt x="168" y="20863"/>
                      <a:pt x="191" y="20782"/>
                      <a:pt x="191" y="20686"/>
                    </a:cubicBezTo>
                    <a:cubicBezTo>
                      <a:pt x="191" y="20591"/>
                      <a:pt x="168" y="20510"/>
                      <a:pt x="138" y="20478"/>
                    </a:cubicBezTo>
                    <a:lnTo>
                      <a:pt x="138" y="2917"/>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9" name="Google Shape;140;p6"/>
              <p:cNvSpPr/>
              <p:nvPr/>
            </p:nvSpPr>
            <p:spPr>
              <a:xfrm>
                <a:off x="160234" y="162671"/>
                <a:ext cx="53928"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32" y="0"/>
                      <a:pt x="0" y="4832"/>
                      <a:pt x="0" y="10812"/>
                    </a:cubicBezTo>
                    <a:cubicBezTo>
                      <a:pt x="0" y="16768"/>
                      <a:pt x="4832" y="21600"/>
                      <a:pt x="10788" y="21600"/>
                    </a:cubicBezTo>
                    <a:cubicBezTo>
                      <a:pt x="16768" y="21600"/>
                      <a:pt x="21600" y="16768"/>
                      <a:pt x="21600" y="10812"/>
                    </a:cubicBezTo>
                    <a:cubicBezTo>
                      <a:pt x="21600" y="4832"/>
                      <a:pt x="16768"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0" name="Google Shape;141;p6"/>
              <p:cNvSpPr/>
              <p:nvPr/>
            </p:nvSpPr>
            <p:spPr>
              <a:xfrm>
                <a:off x="6519468" y="85670"/>
                <a:ext cx="2209325" cy="23353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5" y="795"/>
                    </a:moveTo>
                    <a:lnTo>
                      <a:pt x="20759" y="23"/>
                    </a:lnTo>
                    <a:cubicBezTo>
                      <a:pt x="20743" y="8"/>
                      <a:pt x="20721" y="0"/>
                      <a:pt x="20699" y="0"/>
                    </a:cubicBezTo>
                    <a:lnTo>
                      <a:pt x="0" y="0"/>
                    </a:lnTo>
                    <a:lnTo>
                      <a:pt x="0" y="160"/>
                    </a:lnTo>
                    <a:lnTo>
                      <a:pt x="20665" y="160"/>
                    </a:lnTo>
                    <a:lnTo>
                      <a:pt x="21431" y="885"/>
                    </a:lnTo>
                    <a:lnTo>
                      <a:pt x="21431" y="21600"/>
                    </a:lnTo>
                    <a:lnTo>
                      <a:pt x="21600" y="21600"/>
                    </a:lnTo>
                    <a:lnTo>
                      <a:pt x="21600" y="852"/>
                    </a:lnTo>
                    <a:cubicBezTo>
                      <a:pt x="21600" y="830"/>
                      <a:pt x="21590" y="809"/>
                      <a:pt x="21575" y="795"/>
                    </a:cubicBez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1" name="Google Shape;142;p6"/>
              <p:cNvSpPr/>
              <p:nvPr/>
            </p:nvSpPr>
            <p:spPr>
              <a:xfrm>
                <a:off x="6519468" y="24741"/>
                <a:ext cx="2294532" cy="23962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1" y="21600"/>
                    </a:moveTo>
                    <a:lnTo>
                      <a:pt x="21600" y="21600"/>
                    </a:lnTo>
                    <a:cubicBezTo>
                      <a:pt x="21600" y="21464"/>
                      <a:pt x="21503" y="21348"/>
                      <a:pt x="21371" y="21314"/>
                    </a:cubicBezTo>
                    <a:lnTo>
                      <a:pt x="21371" y="20895"/>
                    </a:lnTo>
                    <a:cubicBezTo>
                      <a:pt x="21459" y="20863"/>
                      <a:pt x="21522" y="20782"/>
                      <a:pt x="21522" y="20686"/>
                    </a:cubicBezTo>
                    <a:cubicBezTo>
                      <a:pt x="21522" y="20591"/>
                      <a:pt x="21459" y="20510"/>
                      <a:pt x="21371" y="20478"/>
                    </a:cubicBezTo>
                    <a:lnTo>
                      <a:pt x="21371" y="2885"/>
                    </a:lnTo>
                    <a:cubicBezTo>
                      <a:pt x="21371" y="2863"/>
                      <a:pt x="21362" y="2843"/>
                      <a:pt x="21347" y="2829"/>
                    </a:cubicBezTo>
                    <a:lnTo>
                      <a:pt x="18416" y="23"/>
                    </a:lnTo>
                    <a:cubicBezTo>
                      <a:pt x="18401" y="8"/>
                      <a:pt x="18380" y="0"/>
                      <a:pt x="18359" y="0"/>
                    </a:cubicBezTo>
                    <a:lnTo>
                      <a:pt x="0" y="0"/>
                    </a:lnTo>
                    <a:lnTo>
                      <a:pt x="0" y="155"/>
                    </a:lnTo>
                    <a:lnTo>
                      <a:pt x="18326" y="155"/>
                    </a:lnTo>
                    <a:lnTo>
                      <a:pt x="21209" y="2917"/>
                    </a:lnTo>
                    <a:lnTo>
                      <a:pt x="21209" y="20478"/>
                    </a:lnTo>
                    <a:cubicBezTo>
                      <a:pt x="21121" y="20510"/>
                      <a:pt x="21058" y="20591"/>
                      <a:pt x="21058" y="20686"/>
                    </a:cubicBezTo>
                    <a:cubicBezTo>
                      <a:pt x="21058" y="20782"/>
                      <a:pt x="21121" y="20863"/>
                      <a:pt x="21209" y="20895"/>
                    </a:cubicBezTo>
                    <a:lnTo>
                      <a:pt x="21209" y="21314"/>
                    </a:lnTo>
                    <a:cubicBezTo>
                      <a:pt x="21077" y="21348"/>
                      <a:pt x="20981" y="21464"/>
                      <a:pt x="20981"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2" name="Google Shape;143;p6"/>
              <p:cNvSpPr/>
              <p:nvPr/>
            </p:nvSpPr>
            <p:spPr>
              <a:xfrm>
                <a:off x="8599839" y="162671"/>
                <a:ext cx="53927" cy="539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44"/>
                      <a:pt x="21600" y="10812"/>
                    </a:cubicBezTo>
                    <a:cubicBezTo>
                      <a:pt x="21600" y="4856"/>
                      <a:pt x="16744" y="0"/>
                      <a:pt x="10812" y="0"/>
                    </a:cubicBezTo>
                    <a:cubicBezTo>
                      <a:pt x="4856" y="0"/>
                      <a:pt x="0" y="4856"/>
                      <a:pt x="0" y="10812"/>
                    </a:cubicBezTo>
                    <a:cubicBezTo>
                      <a:pt x="0" y="16744"/>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3" name="Google Shape;144;p6"/>
              <p:cNvSpPr/>
              <p:nvPr/>
            </p:nvSpPr>
            <p:spPr>
              <a:xfrm>
                <a:off x="85207" y="2421046"/>
                <a:ext cx="6476310" cy="23353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0"/>
                    </a:moveTo>
                    <a:lnTo>
                      <a:pt x="319" y="21440"/>
                    </a:lnTo>
                    <a:lnTo>
                      <a:pt x="58" y="20715"/>
                    </a:lnTo>
                    <a:lnTo>
                      <a:pt x="58" y="0"/>
                    </a:lnTo>
                    <a:lnTo>
                      <a:pt x="0" y="0"/>
                    </a:lnTo>
                    <a:lnTo>
                      <a:pt x="0" y="20748"/>
                    </a:lnTo>
                    <a:cubicBezTo>
                      <a:pt x="0" y="20770"/>
                      <a:pt x="3" y="20790"/>
                      <a:pt x="9" y="20805"/>
                    </a:cubicBezTo>
                    <a:lnTo>
                      <a:pt x="287" y="21577"/>
                    </a:lnTo>
                    <a:cubicBezTo>
                      <a:pt x="292" y="21592"/>
                      <a:pt x="300" y="21600"/>
                      <a:pt x="307" y="21600"/>
                    </a:cubicBezTo>
                    <a:lnTo>
                      <a:pt x="21600" y="21600"/>
                    </a:lnTo>
                    <a:lnTo>
                      <a:pt x="21600" y="2144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4" name="Google Shape;145;p6"/>
              <p:cNvSpPr/>
              <p:nvPr/>
            </p:nvSpPr>
            <p:spPr>
              <a:xfrm>
                <a:off x="-1" y="2420985"/>
                <a:ext cx="6561519" cy="2396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445"/>
                    </a:moveTo>
                    <a:lnTo>
                      <a:pt x="1145" y="21445"/>
                    </a:lnTo>
                    <a:lnTo>
                      <a:pt x="137" y="18684"/>
                    </a:lnTo>
                    <a:lnTo>
                      <a:pt x="137" y="1122"/>
                    </a:lnTo>
                    <a:cubicBezTo>
                      <a:pt x="168" y="1091"/>
                      <a:pt x="190" y="1009"/>
                      <a:pt x="190" y="914"/>
                    </a:cubicBezTo>
                    <a:cubicBezTo>
                      <a:pt x="190" y="818"/>
                      <a:pt x="168" y="737"/>
                      <a:pt x="137" y="705"/>
                    </a:cubicBezTo>
                    <a:lnTo>
                      <a:pt x="137" y="286"/>
                    </a:lnTo>
                    <a:cubicBezTo>
                      <a:pt x="183" y="252"/>
                      <a:pt x="217" y="137"/>
                      <a:pt x="217" y="0"/>
                    </a:cubicBezTo>
                    <a:lnTo>
                      <a:pt x="0" y="0"/>
                    </a:lnTo>
                    <a:cubicBezTo>
                      <a:pt x="0" y="137"/>
                      <a:pt x="34" y="252"/>
                      <a:pt x="80" y="286"/>
                    </a:cubicBezTo>
                    <a:lnTo>
                      <a:pt x="80" y="705"/>
                    </a:lnTo>
                    <a:cubicBezTo>
                      <a:pt x="49" y="737"/>
                      <a:pt x="27" y="818"/>
                      <a:pt x="27" y="914"/>
                    </a:cubicBezTo>
                    <a:cubicBezTo>
                      <a:pt x="27" y="1009"/>
                      <a:pt x="49" y="1091"/>
                      <a:pt x="80" y="1122"/>
                    </a:cubicBezTo>
                    <a:lnTo>
                      <a:pt x="80" y="18715"/>
                    </a:lnTo>
                    <a:cubicBezTo>
                      <a:pt x="80" y="18737"/>
                      <a:pt x="83" y="18757"/>
                      <a:pt x="88" y="18771"/>
                    </a:cubicBezTo>
                    <a:lnTo>
                      <a:pt x="1113" y="21577"/>
                    </a:lnTo>
                    <a:cubicBezTo>
                      <a:pt x="1119" y="21593"/>
                      <a:pt x="1126" y="21600"/>
                      <a:pt x="1133" y="21600"/>
                    </a:cubicBezTo>
                    <a:lnTo>
                      <a:pt x="21600" y="21600"/>
                    </a:lnTo>
                    <a:lnTo>
                      <a:pt x="21600" y="21445"/>
                    </a:ln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5" name="Google Shape;146;p6"/>
              <p:cNvSpPr/>
              <p:nvPr/>
            </p:nvSpPr>
            <p:spPr>
              <a:xfrm>
                <a:off x="160234" y="4625432"/>
                <a:ext cx="53928" cy="53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6" name="Google Shape;147;p6"/>
              <p:cNvSpPr/>
              <p:nvPr/>
            </p:nvSpPr>
            <p:spPr>
              <a:xfrm>
                <a:off x="6526410" y="2420984"/>
                <a:ext cx="2202383" cy="2335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31" y="0"/>
                    </a:moveTo>
                    <a:lnTo>
                      <a:pt x="21431" y="20715"/>
                    </a:lnTo>
                    <a:lnTo>
                      <a:pt x="20662" y="21440"/>
                    </a:lnTo>
                    <a:lnTo>
                      <a:pt x="0" y="21440"/>
                    </a:lnTo>
                    <a:lnTo>
                      <a:pt x="0" y="21600"/>
                    </a:lnTo>
                    <a:lnTo>
                      <a:pt x="20697" y="21600"/>
                    </a:lnTo>
                    <a:cubicBezTo>
                      <a:pt x="20718" y="21600"/>
                      <a:pt x="20740" y="21592"/>
                      <a:pt x="20757" y="21577"/>
                    </a:cubicBezTo>
                    <a:lnTo>
                      <a:pt x="21575" y="20805"/>
                    </a:lnTo>
                    <a:cubicBezTo>
                      <a:pt x="21590" y="20791"/>
                      <a:pt x="21600" y="20770"/>
                      <a:pt x="21600" y="20748"/>
                    </a:cubicBezTo>
                    <a:lnTo>
                      <a:pt x="21600" y="0"/>
                    </a:lnTo>
                    <a:lnTo>
                      <a:pt x="21431" y="0"/>
                    </a:lnTo>
                    <a:close/>
                  </a:path>
                </a:pathLst>
              </a:custGeom>
              <a:solidFill>
                <a:srgbClr val="3C3C3B"/>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7" name="Google Shape;148;p6"/>
              <p:cNvSpPr/>
              <p:nvPr/>
            </p:nvSpPr>
            <p:spPr>
              <a:xfrm>
                <a:off x="6526410" y="2421046"/>
                <a:ext cx="2287591" cy="2396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371" y="705"/>
                    </a:moveTo>
                    <a:lnTo>
                      <a:pt x="21371" y="286"/>
                    </a:lnTo>
                    <a:cubicBezTo>
                      <a:pt x="21503" y="252"/>
                      <a:pt x="21600" y="137"/>
                      <a:pt x="21600" y="0"/>
                    </a:cubicBezTo>
                    <a:lnTo>
                      <a:pt x="20979" y="0"/>
                    </a:lnTo>
                    <a:cubicBezTo>
                      <a:pt x="20979" y="137"/>
                      <a:pt x="21076" y="252"/>
                      <a:pt x="21208" y="286"/>
                    </a:cubicBezTo>
                    <a:lnTo>
                      <a:pt x="21208" y="705"/>
                    </a:lnTo>
                    <a:cubicBezTo>
                      <a:pt x="21120" y="737"/>
                      <a:pt x="21056" y="818"/>
                      <a:pt x="21056" y="913"/>
                    </a:cubicBezTo>
                    <a:cubicBezTo>
                      <a:pt x="21056" y="1009"/>
                      <a:pt x="21120" y="1090"/>
                      <a:pt x="21208" y="1122"/>
                    </a:cubicBezTo>
                    <a:lnTo>
                      <a:pt x="21208" y="18683"/>
                    </a:lnTo>
                    <a:lnTo>
                      <a:pt x="18316" y="21444"/>
                    </a:lnTo>
                    <a:lnTo>
                      <a:pt x="0" y="21444"/>
                    </a:lnTo>
                    <a:lnTo>
                      <a:pt x="0" y="21600"/>
                    </a:lnTo>
                    <a:lnTo>
                      <a:pt x="18349" y="21600"/>
                    </a:lnTo>
                    <a:cubicBezTo>
                      <a:pt x="18370" y="21599"/>
                      <a:pt x="18391" y="21592"/>
                      <a:pt x="18407" y="21577"/>
                    </a:cubicBezTo>
                    <a:lnTo>
                      <a:pt x="21347" y="18771"/>
                    </a:lnTo>
                    <a:cubicBezTo>
                      <a:pt x="21362" y="18757"/>
                      <a:pt x="21371" y="18737"/>
                      <a:pt x="21371" y="18715"/>
                    </a:cubicBezTo>
                    <a:lnTo>
                      <a:pt x="21371" y="1122"/>
                    </a:lnTo>
                    <a:cubicBezTo>
                      <a:pt x="21459" y="1090"/>
                      <a:pt x="21523" y="1009"/>
                      <a:pt x="21523" y="914"/>
                    </a:cubicBezTo>
                    <a:cubicBezTo>
                      <a:pt x="21523" y="818"/>
                      <a:pt x="21459" y="737"/>
                      <a:pt x="21371" y="705"/>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8" name="Google Shape;149;p6"/>
              <p:cNvSpPr/>
              <p:nvPr/>
            </p:nvSpPr>
            <p:spPr>
              <a:xfrm>
                <a:off x="8599839" y="4625432"/>
                <a:ext cx="53927" cy="53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21600"/>
                    </a:moveTo>
                    <a:cubicBezTo>
                      <a:pt x="16744" y="21600"/>
                      <a:pt x="21600" y="16756"/>
                      <a:pt x="21600" y="10812"/>
                    </a:cubicBezTo>
                    <a:cubicBezTo>
                      <a:pt x="21600" y="4856"/>
                      <a:pt x="16744" y="0"/>
                      <a:pt x="10812" y="0"/>
                    </a:cubicBezTo>
                    <a:cubicBezTo>
                      <a:pt x="4856" y="0"/>
                      <a:pt x="0" y="4856"/>
                      <a:pt x="0" y="10812"/>
                    </a:cubicBezTo>
                    <a:cubicBezTo>
                      <a:pt x="0" y="16768"/>
                      <a:pt x="4856" y="21600"/>
                      <a:pt x="10812" y="2160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19" name="Google Shape;150;p6"/>
              <p:cNvSpPr/>
              <p:nvPr/>
            </p:nvSpPr>
            <p:spPr>
              <a:xfrm>
                <a:off x="4372309"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0" name="Google Shape;151;p6"/>
              <p:cNvSpPr/>
              <p:nvPr/>
            </p:nvSpPr>
            <p:spPr>
              <a:xfrm>
                <a:off x="4485435" y="5768"/>
                <a:ext cx="53928"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88" y="0"/>
                    </a:moveTo>
                    <a:cubicBezTo>
                      <a:pt x="4844" y="0"/>
                      <a:pt x="0" y="4834"/>
                      <a:pt x="0" y="10794"/>
                    </a:cubicBezTo>
                    <a:cubicBezTo>
                      <a:pt x="0" y="16753"/>
                      <a:pt x="4844" y="21600"/>
                      <a:pt x="10788" y="21600"/>
                    </a:cubicBezTo>
                    <a:cubicBezTo>
                      <a:pt x="16744" y="21600"/>
                      <a:pt x="21600" y="16753"/>
                      <a:pt x="21600" y="10794"/>
                    </a:cubicBezTo>
                    <a:cubicBezTo>
                      <a:pt x="21600" y="4834"/>
                      <a:pt x="16744" y="0"/>
                      <a:pt x="10788"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sp>
            <p:nvSpPr>
              <p:cNvPr id="21" name="Google Shape;152;p6"/>
              <p:cNvSpPr/>
              <p:nvPr/>
            </p:nvSpPr>
            <p:spPr>
              <a:xfrm>
                <a:off x="4274637" y="5768"/>
                <a:ext cx="53928" cy="53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2" y="0"/>
                    </a:moveTo>
                    <a:cubicBezTo>
                      <a:pt x="4856" y="0"/>
                      <a:pt x="0" y="4834"/>
                      <a:pt x="0" y="10794"/>
                    </a:cubicBezTo>
                    <a:cubicBezTo>
                      <a:pt x="0" y="16753"/>
                      <a:pt x="4856" y="21600"/>
                      <a:pt x="10812" y="21600"/>
                    </a:cubicBezTo>
                    <a:cubicBezTo>
                      <a:pt x="16744" y="21600"/>
                      <a:pt x="21600" y="16753"/>
                      <a:pt x="21600" y="10794"/>
                    </a:cubicBezTo>
                    <a:cubicBezTo>
                      <a:pt x="21600" y="4834"/>
                      <a:pt x="16744" y="0"/>
                      <a:pt x="10812"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sp>
        <p:nvSpPr>
          <p:cNvPr id="24" name="Body Level One…"/>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lstStyle/>
          <a:p>
            <a:pPr/>
            <a:r>
              <a:t>Body Level One</a:t>
            </a:r>
          </a:p>
          <a:p>
            <a:pPr lvl="1"/>
            <a:r>
              <a:t>Body Level Two</a:t>
            </a:r>
          </a:p>
          <a:p>
            <a:pPr lvl="2"/>
            <a:r>
              <a:t>Body Level Three</a:t>
            </a:r>
          </a:p>
          <a:p>
            <a:pPr lvl="3"/>
            <a:r>
              <a:t>Body Level Four</a:t>
            </a:r>
          </a:p>
          <a:p>
            <a:pPr lvl="4"/>
            <a:r>
              <a:t>Body Level Five</a:t>
            </a:r>
          </a:p>
        </p:txBody>
      </p:sp>
      <p:sp>
        <p:nvSpPr>
          <p:cNvPr id="25" name="Slide Number"/>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solidFill>
                  <a:schemeClr val="accent6"/>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1pPr>
      <a:lvl2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2pPr>
      <a:lvl3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3pPr>
      <a:lvl4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4pPr>
      <a:lvl5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5pPr>
      <a:lvl6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6pPr>
      <a:lvl7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7pPr>
      <a:lvl8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8pPr>
      <a:lvl9pPr marL="0" marR="0" indent="0" algn="ctr" defTabSz="914400" rtl="0" latinLnBrk="0">
        <a:lnSpc>
          <a:spcPct val="100000"/>
        </a:lnSpc>
        <a:spcBef>
          <a:spcPts val="0"/>
        </a:spcBef>
        <a:spcAft>
          <a:spcPts val="0"/>
        </a:spcAft>
        <a:buClrTx/>
        <a:buSzTx/>
        <a:buFontTx/>
        <a:buNone/>
        <a:tabLst/>
        <a:defRPr b="0" baseline="0" cap="none" i="0" spc="0" strike="noStrike" sz="3500" u="none">
          <a:solidFill>
            <a:srgbClr val="3C3C3B"/>
          </a:solidFill>
          <a:uFillTx/>
          <a:latin typeface="Bellefair"/>
          <a:ea typeface="Bellefair"/>
          <a:cs typeface="Bellefair"/>
          <a:sym typeface="Bellefair"/>
        </a:defRPr>
      </a:lvl9pPr>
    </p:titleStyle>
    <p:bodyStyle>
      <a:lvl1pPr marL="4572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1pPr>
      <a:lvl2pPr marL="9144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2pPr>
      <a:lvl3pPr marL="13716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3pPr>
      <a:lvl4pPr marL="18288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4pPr>
      <a:lvl5pPr marL="22860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5pPr>
      <a:lvl6pPr marL="27432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6pPr>
      <a:lvl7pPr marL="32004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7pPr>
      <a:lvl8pPr marL="36576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8pPr>
      <a:lvl9pPr marL="4114800" marR="0" indent="-317500" algn="l" defTabSz="914400" rtl="0" latinLnBrk="0">
        <a:lnSpc>
          <a:spcPct val="100000"/>
        </a:lnSpc>
        <a:spcBef>
          <a:spcPts val="0"/>
        </a:spcBef>
        <a:spcAft>
          <a:spcPts val="0"/>
        </a:spcAft>
        <a:buClr>
          <a:srgbClr val="3C3C3B"/>
        </a:buClr>
        <a:buSzPts val="1400"/>
        <a:buFont typeface="Helvetica"/>
        <a:buChar char="■"/>
        <a:tabLst/>
        <a:defRPr b="0" baseline="0" cap="none" i="0" spc="0" strike="noStrike" sz="1400" u="none">
          <a:solidFill>
            <a:srgbClr val="3C3C3B"/>
          </a:solidFill>
          <a:uFillTx/>
          <a:latin typeface="Albert Sans"/>
          <a:ea typeface="Albert Sans"/>
          <a:cs typeface="Albert Sans"/>
          <a:sym typeface="Albert San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 Id="rId3" Type="http://schemas.openxmlformats.org/officeDocument/2006/relationships/hyperlink" Target="https://docs.google.com/document/d/1dVBk6w2zV2yfN2bbE8V9r54-wc4lCDjm9W13vg18bxA/edit?usp=sharing" TargetMode="External"/><Relationship Id="rId4" Type="http://schemas.openxmlformats.org/officeDocument/2006/relationships/hyperlink" Target="https://bit.ly/3OJxna6"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hyperlink" Target="mailto:jessicalee@valdosta.edu" TargetMode="External"/><Relationship Id="rId3" Type="http://schemas.openxmlformats.org/officeDocument/2006/relationships/hyperlink" Target="mailto:rngriggs@valdosta.edu" TargetMode="External"/><Relationship Id="rId4" Type="http://schemas.openxmlformats.org/officeDocument/2006/relationships/hyperlink" Target="mailto:michaelholt@lsu.edu"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480" name="Google Shape;637;p27"/>
          <p:cNvSpPr txBox="1"/>
          <p:nvPr>
            <p:ph type="subTitle" sz="quarter" idx="1"/>
          </p:nvPr>
        </p:nvSpPr>
        <p:spPr>
          <a:xfrm>
            <a:off x="1275600" y="3507999"/>
            <a:ext cx="6708000" cy="580501"/>
          </a:xfrm>
          <a:prstGeom prst="rect">
            <a:avLst/>
          </a:prstGeom>
        </p:spPr>
        <p:txBody>
          <a:bodyPr/>
          <a:lstStyle/>
          <a:p>
            <a:pPr marL="0" indent="0" defTabSz="402336">
              <a:defRPr sz="1232">
                <a:solidFill>
                  <a:srgbClr val="595959"/>
                </a:solidFill>
                <a:latin typeface="Bellefair"/>
                <a:ea typeface="Bellefair"/>
                <a:cs typeface="Bellefair"/>
                <a:sym typeface="Bellefair"/>
              </a:defRPr>
            </a:pPr>
            <a:r>
              <a:t>Jessica Lee | Robert Griggs-Taylor | Michael Holt</a:t>
            </a:r>
          </a:p>
          <a:p>
            <a:pPr marL="0" indent="0" defTabSz="402336">
              <a:defRPr sz="1232">
                <a:solidFill>
                  <a:srgbClr val="595959"/>
                </a:solidFill>
                <a:latin typeface="Bellefair"/>
                <a:ea typeface="Bellefair"/>
                <a:cs typeface="Bellefair"/>
                <a:sym typeface="Bellefair"/>
              </a:defRPr>
            </a:pPr>
            <a:r>
              <a:t>November 29, 2023</a:t>
            </a:r>
          </a:p>
        </p:txBody>
      </p:sp>
      <p:grpSp>
        <p:nvGrpSpPr>
          <p:cNvPr id="483" name="Google Shape;638;p27"/>
          <p:cNvGrpSpPr/>
          <p:nvPr/>
        </p:nvGrpSpPr>
        <p:grpSpPr>
          <a:xfrm>
            <a:off x="1935950" y="2579193"/>
            <a:ext cx="966301" cy="111601"/>
            <a:chOff x="0" y="0"/>
            <a:chExt cx="966300" cy="111600"/>
          </a:xfrm>
        </p:grpSpPr>
        <p:sp>
          <p:nvSpPr>
            <p:cNvPr id="481" name="Google Shape;639;p27"/>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482" name="Google Shape;640;p27"/>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486" name="Google Shape;641;p27"/>
          <p:cNvGrpSpPr/>
          <p:nvPr/>
        </p:nvGrpSpPr>
        <p:grpSpPr>
          <a:xfrm>
            <a:off x="6211875" y="2579193"/>
            <a:ext cx="966301" cy="111601"/>
            <a:chOff x="0" y="0"/>
            <a:chExt cx="966300" cy="111600"/>
          </a:xfrm>
        </p:grpSpPr>
        <p:sp>
          <p:nvSpPr>
            <p:cNvPr id="484" name="Google Shape;642;p27"/>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485" name="Google Shape;643;p27"/>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487" name="Google Shape;644;p27"/>
          <p:cNvSpPr txBox="1"/>
          <p:nvPr>
            <p:ph type="ctrTitle"/>
          </p:nvPr>
        </p:nvSpPr>
        <p:spPr>
          <a:xfrm>
            <a:off x="1935950" y="1366275"/>
            <a:ext cx="5189401" cy="1777801"/>
          </a:xfrm>
          <a:prstGeom prst="rect">
            <a:avLst/>
          </a:prstGeom>
        </p:spPr>
        <p:txBody>
          <a:bodyPr/>
          <a:lstStyle>
            <a:lvl1pPr defTabSz="731520">
              <a:defRPr sz="3360"/>
            </a:lvl1pPr>
          </a:lstStyle>
          <a:p>
            <a:pPr/>
            <a:r>
              <a:t>Reducing Burnout for Academic Library Workers with Complicated Lives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0" name="Google Shape;760;p36"/>
          <p:cNvSpPr txBox="1"/>
          <p:nvPr>
            <p:ph type="body" sz="quarter" idx="1"/>
          </p:nvPr>
        </p:nvSpPr>
        <p:spPr>
          <a:xfrm>
            <a:off x="3038250" y="2379775"/>
            <a:ext cx="3067500" cy="2360400"/>
          </a:xfrm>
          <a:prstGeom prst="rect">
            <a:avLst/>
          </a:prstGeom>
        </p:spPr>
        <p:txBody>
          <a:bodyPr/>
          <a:lstStyle/>
          <a:p>
            <a:pPr marL="457200" indent="-330200" algn="l">
              <a:buClr>
                <a:srgbClr val="3C3C3B"/>
              </a:buClr>
              <a:buSzPts val="1600"/>
              <a:buFont typeface="Helvetica"/>
              <a:buChar char="●"/>
              <a:defRPr sz="1600">
                <a:latin typeface="Bellefair"/>
                <a:ea typeface="Bellefair"/>
                <a:cs typeface="Bellefair"/>
                <a:sym typeface="Bellefair"/>
              </a:defRPr>
            </a:pPr>
            <a:r>
              <a:t>Tenure </a:t>
            </a:r>
          </a:p>
          <a:p>
            <a:pPr marL="457200" indent="-330200" algn="l">
              <a:buClr>
                <a:srgbClr val="3C3C3B"/>
              </a:buClr>
              <a:buSzPts val="1600"/>
              <a:buFont typeface="Helvetica"/>
              <a:buChar char="●"/>
              <a:defRPr sz="1600">
                <a:latin typeface="Bellefair"/>
                <a:ea typeface="Bellefair"/>
                <a:cs typeface="Bellefair"/>
                <a:sym typeface="Bellefair"/>
              </a:defRPr>
            </a:pPr>
            <a:r>
              <a:t>Research and writing</a:t>
            </a:r>
          </a:p>
          <a:p>
            <a:pPr marL="457200" indent="-330200" algn="l">
              <a:buClr>
                <a:srgbClr val="3C3C3B"/>
              </a:buClr>
              <a:buSzPts val="1600"/>
              <a:buFont typeface="Helvetica"/>
              <a:buChar char="●"/>
              <a:defRPr sz="1600">
                <a:latin typeface="Bellefair"/>
                <a:ea typeface="Bellefair"/>
                <a:cs typeface="Bellefair"/>
                <a:sym typeface="Bellefair"/>
              </a:defRPr>
            </a:pPr>
            <a:r>
              <a:t>Professional Development</a:t>
            </a:r>
          </a:p>
          <a:p>
            <a:pPr marL="457200" indent="-330200" algn="l">
              <a:buClr>
                <a:srgbClr val="3C3C3B"/>
              </a:buClr>
              <a:buSzPts val="1600"/>
              <a:buFont typeface="Helvetica"/>
              <a:buChar char="●"/>
              <a:defRPr sz="1600">
                <a:latin typeface="Bellefair"/>
                <a:ea typeface="Bellefair"/>
                <a:cs typeface="Bellefair"/>
                <a:sym typeface="Bellefair"/>
              </a:defRPr>
            </a:pPr>
            <a:r>
              <a:t>Service</a:t>
            </a:r>
          </a:p>
          <a:p>
            <a:pPr marL="457200" indent="-330200" algn="l">
              <a:buClr>
                <a:srgbClr val="3C3C3B"/>
              </a:buClr>
              <a:buSzPts val="1600"/>
              <a:buFont typeface="Helvetica"/>
              <a:buChar char="●"/>
              <a:defRPr sz="1600">
                <a:latin typeface="Bellefair"/>
                <a:ea typeface="Bellefair"/>
                <a:cs typeface="Bellefair"/>
                <a:sym typeface="Bellefair"/>
              </a:defRPr>
            </a:pPr>
            <a:r>
              <a:t>Coursework (student)</a:t>
            </a:r>
          </a:p>
        </p:txBody>
      </p:sp>
      <p:sp>
        <p:nvSpPr>
          <p:cNvPr id="591" name="Google Shape;761;p36"/>
          <p:cNvSpPr txBox="1"/>
          <p:nvPr>
            <p:ph type="title"/>
          </p:nvPr>
        </p:nvSpPr>
        <p:spPr>
          <a:xfrm>
            <a:off x="719999" y="445025"/>
            <a:ext cx="7704002" cy="572701"/>
          </a:xfrm>
          <a:prstGeom prst="rect">
            <a:avLst/>
          </a:prstGeom>
        </p:spPr>
        <p:txBody>
          <a:bodyPr/>
          <a:lstStyle>
            <a:lvl1pPr defTabSz="658368">
              <a:defRPr sz="2520"/>
            </a:lvl1pPr>
          </a:lstStyle>
          <a:p>
            <a:pPr/>
            <a:r>
              <a:t>WORK EXPECTATIONS</a:t>
            </a:r>
          </a:p>
        </p:txBody>
      </p:sp>
      <p:sp>
        <p:nvSpPr>
          <p:cNvPr id="592" name="Google Shape;762;p36"/>
          <p:cNvSpPr txBox="1"/>
          <p:nvPr/>
        </p:nvSpPr>
        <p:spPr>
          <a:xfrm>
            <a:off x="719999" y="1730325"/>
            <a:ext cx="2336402" cy="4476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667512">
              <a:defRPr sz="1752">
                <a:latin typeface="Bellefair"/>
                <a:ea typeface="Bellefair"/>
                <a:cs typeface="Bellefair"/>
                <a:sym typeface="Bellefair"/>
              </a:defRPr>
            </a:lvl1pPr>
          </a:lstStyle>
          <a:p>
            <a:pPr/>
            <a:r>
              <a:t>Standard Work Week</a:t>
            </a:r>
          </a:p>
        </p:txBody>
      </p:sp>
      <p:sp>
        <p:nvSpPr>
          <p:cNvPr id="593" name="Google Shape;763;p36"/>
          <p:cNvSpPr txBox="1"/>
          <p:nvPr/>
        </p:nvSpPr>
        <p:spPr>
          <a:xfrm>
            <a:off x="3403799" y="1150225"/>
            <a:ext cx="2336401" cy="8952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859536">
              <a:defRPr sz="2256">
                <a:latin typeface="Bellefair"/>
                <a:ea typeface="Bellefair"/>
                <a:cs typeface="Bellefair"/>
                <a:sym typeface="Bellefair"/>
              </a:defRPr>
            </a:lvl1pPr>
          </a:lstStyle>
          <a:p>
            <a:pPr/>
            <a:r>
              <a:t>Academic Librarian Stress</a:t>
            </a:r>
          </a:p>
        </p:txBody>
      </p:sp>
      <p:sp>
        <p:nvSpPr>
          <p:cNvPr id="594" name="Google Shape;764;p36"/>
          <p:cNvSpPr txBox="1"/>
          <p:nvPr/>
        </p:nvSpPr>
        <p:spPr>
          <a:xfrm>
            <a:off x="6343649" y="1278888"/>
            <a:ext cx="2336402" cy="839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813816">
              <a:defRPr sz="2136">
                <a:latin typeface="Bellefair"/>
                <a:ea typeface="Bellefair"/>
                <a:cs typeface="Bellefair"/>
                <a:sym typeface="Bellefair"/>
              </a:defRPr>
            </a:lvl1pPr>
          </a:lstStyle>
          <a:p>
            <a:pPr/>
            <a:r>
              <a:t>Lack of Academic Boundaries</a:t>
            </a:r>
          </a:p>
        </p:txBody>
      </p:sp>
      <p:grpSp>
        <p:nvGrpSpPr>
          <p:cNvPr id="597" name="Google Shape;765;p36"/>
          <p:cNvGrpSpPr/>
          <p:nvPr/>
        </p:nvGrpSpPr>
        <p:grpSpPr>
          <a:xfrm>
            <a:off x="976049" y="2177913"/>
            <a:ext cx="1824302" cy="69352"/>
            <a:chOff x="0" y="0"/>
            <a:chExt cx="1824300" cy="69350"/>
          </a:xfrm>
        </p:grpSpPr>
        <p:sp>
          <p:nvSpPr>
            <p:cNvPr id="595" name="Google Shape;766;p36"/>
            <p:cNvSpPr/>
            <p:nvPr/>
          </p:nvSpPr>
          <p:spPr>
            <a:xfrm>
              <a:off x="-1" y="35755"/>
              <a:ext cx="1824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96" name="Google Shape;767;p36"/>
            <p:cNvSpPr/>
            <p:nvPr/>
          </p:nvSpPr>
          <p:spPr>
            <a:xfrm>
              <a:off x="877612"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600" name="Google Shape;768;p36"/>
          <p:cNvGrpSpPr/>
          <p:nvPr/>
        </p:nvGrpSpPr>
        <p:grpSpPr>
          <a:xfrm>
            <a:off x="3659849" y="2177916"/>
            <a:ext cx="1824301" cy="69352"/>
            <a:chOff x="0" y="0"/>
            <a:chExt cx="1824300" cy="69351"/>
          </a:xfrm>
        </p:grpSpPr>
        <p:sp>
          <p:nvSpPr>
            <p:cNvPr id="598" name="Google Shape;769;p36"/>
            <p:cNvSpPr/>
            <p:nvPr/>
          </p:nvSpPr>
          <p:spPr>
            <a:xfrm>
              <a:off x="0" y="34864"/>
              <a:ext cx="1824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99" name="Google Shape;770;p36"/>
            <p:cNvSpPr/>
            <p:nvPr/>
          </p:nvSpPr>
          <p:spPr>
            <a:xfrm flipH="1" rot="10800000">
              <a:off x="877612"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603" name="Google Shape;771;p36"/>
          <p:cNvGrpSpPr/>
          <p:nvPr/>
        </p:nvGrpSpPr>
        <p:grpSpPr>
          <a:xfrm>
            <a:off x="6343649" y="2177926"/>
            <a:ext cx="1824302" cy="69352"/>
            <a:chOff x="0" y="0"/>
            <a:chExt cx="1824300" cy="69350"/>
          </a:xfrm>
        </p:grpSpPr>
        <p:sp>
          <p:nvSpPr>
            <p:cNvPr id="601" name="Google Shape;772;p36"/>
            <p:cNvSpPr/>
            <p:nvPr/>
          </p:nvSpPr>
          <p:spPr>
            <a:xfrm>
              <a:off x="-1" y="35755"/>
              <a:ext cx="1824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602" name="Google Shape;773;p36"/>
            <p:cNvSpPr/>
            <p:nvPr/>
          </p:nvSpPr>
          <p:spPr>
            <a:xfrm>
              <a:off x="877612"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
        <p:nvSpPr>
          <p:cNvPr id="604" name="Google Shape;774;p36"/>
          <p:cNvSpPr txBox="1"/>
          <p:nvPr/>
        </p:nvSpPr>
        <p:spPr>
          <a:xfrm>
            <a:off x="719999" y="2308524"/>
            <a:ext cx="2336402" cy="163740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marL="457200" indent="-330200">
              <a:buClr>
                <a:srgbClr val="3C3C3B"/>
              </a:buClr>
              <a:buSzPts val="1600"/>
              <a:buFont typeface="Helvetica"/>
              <a:buChar char="●"/>
              <a:defRPr sz="1600">
                <a:latin typeface="Bellefair"/>
                <a:ea typeface="Bellefair"/>
                <a:cs typeface="Bellefair"/>
                <a:sym typeface="Bellefair"/>
              </a:defRPr>
            </a:pPr>
            <a:r>
              <a:t>40 hour</a:t>
            </a:r>
          </a:p>
          <a:p>
            <a:pPr marL="457200" indent="-330200">
              <a:buClr>
                <a:srgbClr val="3C3C3B"/>
              </a:buClr>
              <a:buSzPts val="1600"/>
              <a:buFont typeface="Helvetica"/>
              <a:buChar char="●"/>
              <a:defRPr sz="1600">
                <a:latin typeface="Bellefair"/>
                <a:ea typeface="Bellefair"/>
                <a:cs typeface="Bellefair"/>
                <a:sym typeface="Bellefair"/>
              </a:defRPr>
            </a:pPr>
            <a:r>
              <a:t>Monday-Friday</a:t>
            </a:r>
          </a:p>
          <a:p>
            <a:pPr marL="457200" indent="-330200">
              <a:buClr>
                <a:srgbClr val="3C3C3B"/>
              </a:buClr>
              <a:buSzPts val="1600"/>
              <a:buFont typeface="Helvetica"/>
              <a:buChar char="●"/>
              <a:defRPr sz="1600">
                <a:latin typeface="Bellefair"/>
                <a:ea typeface="Bellefair"/>
                <a:cs typeface="Bellefair"/>
                <a:sym typeface="Bellefair"/>
              </a:defRPr>
            </a:pPr>
            <a:r>
              <a:t>Typically 9 am to 5 pm</a:t>
            </a:r>
          </a:p>
        </p:txBody>
      </p:sp>
      <p:sp>
        <p:nvSpPr>
          <p:cNvPr id="605" name="Google Shape;775;p36"/>
          <p:cNvSpPr txBox="1"/>
          <p:nvPr/>
        </p:nvSpPr>
        <p:spPr>
          <a:xfrm>
            <a:off x="5886749" y="2379775"/>
            <a:ext cx="2738102" cy="16374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marL="388620" indent="-280670" defTabSz="777240">
              <a:buClr>
                <a:srgbClr val="3C3C3B"/>
              </a:buClr>
              <a:buSzPts val="1300"/>
              <a:buFont typeface="Helvetica"/>
              <a:buChar char="●"/>
              <a:defRPr sz="1360">
                <a:latin typeface="Bellefair"/>
                <a:ea typeface="Bellefair"/>
                <a:cs typeface="Bellefair"/>
                <a:sym typeface="Bellefair"/>
              </a:defRPr>
            </a:pPr>
            <a:r>
              <a:t>24 hour email</a:t>
            </a:r>
          </a:p>
          <a:p>
            <a:pPr marL="388620" indent="-280670" defTabSz="777240">
              <a:buClr>
                <a:srgbClr val="3C3C3B"/>
              </a:buClr>
              <a:buSzPts val="1300"/>
              <a:buFont typeface="Helvetica"/>
              <a:buChar char="●"/>
              <a:defRPr sz="1360">
                <a:latin typeface="Bellefair"/>
                <a:ea typeface="Bellefair"/>
                <a:cs typeface="Bellefair"/>
                <a:sym typeface="Bellefair"/>
              </a:defRPr>
            </a:pPr>
            <a:r>
              <a:t>Course work preparation</a:t>
            </a:r>
          </a:p>
          <a:p>
            <a:pPr lvl="1" marL="777240" indent="-280670" defTabSz="777240">
              <a:buClr>
                <a:srgbClr val="3C3C3B"/>
              </a:buClr>
              <a:buSzPts val="1300"/>
              <a:buFont typeface="Helvetica"/>
              <a:buChar char="○"/>
              <a:defRPr sz="1360">
                <a:latin typeface="Bellefair"/>
                <a:ea typeface="Bellefair"/>
                <a:cs typeface="Bellefair"/>
                <a:sym typeface="Bellefair"/>
              </a:defRPr>
            </a:pPr>
            <a:r>
              <a:t>Work release time vs. not compensated for after hour work</a:t>
            </a:r>
          </a:p>
          <a:p>
            <a:pPr marL="388620" indent="-280670" defTabSz="777240">
              <a:buClr>
                <a:srgbClr val="3C3C3B"/>
              </a:buClr>
              <a:buSzPts val="1300"/>
              <a:buFont typeface="Helvetica"/>
              <a:buChar char="●"/>
              <a:defRPr sz="1360">
                <a:latin typeface="Bellefair"/>
                <a:ea typeface="Bellefair"/>
                <a:cs typeface="Bellefair"/>
                <a:sym typeface="Bellefair"/>
              </a:defRPr>
            </a:pPr>
            <a:r>
              <a:t>Service</a:t>
            </a:r>
          </a:p>
          <a:p>
            <a:pPr marL="388620" indent="-280670" defTabSz="777240">
              <a:buClr>
                <a:srgbClr val="3C3C3B"/>
              </a:buClr>
              <a:buSzPts val="1300"/>
              <a:buFont typeface="Helvetica"/>
              <a:buChar char="●"/>
              <a:defRPr sz="1360">
                <a:latin typeface="Bellefair"/>
                <a:ea typeface="Bellefair"/>
                <a:cs typeface="Bellefair"/>
                <a:sym typeface="Bellefair"/>
              </a:defRPr>
            </a:pPr>
            <a:r>
              <a:t>Research</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9" name="Google Shape;780;p37"/>
          <p:cNvSpPr txBox="1"/>
          <p:nvPr>
            <p:ph type="title"/>
          </p:nvPr>
        </p:nvSpPr>
        <p:spPr>
          <a:xfrm>
            <a:off x="719999" y="445025"/>
            <a:ext cx="7704002" cy="572701"/>
          </a:xfrm>
          <a:prstGeom prst="rect">
            <a:avLst/>
          </a:prstGeom>
        </p:spPr>
        <p:txBody>
          <a:bodyPr/>
          <a:lstStyle>
            <a:lvl1pPr defTabSz="658368">
              <a:defRPr sz="2520"/>
            </a:lvl1pPr>
          </a:lstStyle>
          <a:p>
            <a:pPr/>
            <a:r>
              <a:t>THE THIN LINE BETWEEN POLARIZING SIDES</a:t>
            </a:r>
          </a:p>
        </p:txBody>
      </p:sp>
      <p:sp>
        <p:nvSpPr>
          <p:cNvPr id="610" name="Google Shape;781;p37"/>
          <p:cNvSpPr txBox="1"/>
          <p:nvPr/>
        </p:nvSpPr>
        <p:spPr>
          <a:xfrm>
            <a:off x="688800" y="2065249"/>
            <a:ext cx="939000" cy="66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1600">
                <a:solidFill>
                  <a:schemeClr val="accent6"/>
                </a:solidFill>
                <a:latin typeface="Bellefair"/>
                <a:ea typeface="Bellefair"/>
                <a:cs typeface="Bellefair"/>
                <a:sym typeface="Bellefair"/>
              </a:defRPr>
            </a:lvl1pPr>
          </a:lstStyle>
          <a:p>
            <a:pPr/>
            <a:r>
              <a:t>Flexibility </a:t>
            </a:r>
          </a:p>
        </p:txBody>
      </p:sp>
      <p:sp>
        <p:nvSpPr>
          <p:cNvPr id="611" name="Google Shape;782;p37"/>
          <p:cNvSpPr txBox="1"/>
          <p:nvPr/>
        </p:nvSpPr>
        <p:spPr>
          <a:xfrm>
            <a:off x="610500" y="3271199"/>
            <a:ext cx="1095600" cy="9067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1600">
                <a:solidFill>
                  <a:schemeClr val="accent6"/>
                </a:solidFill>
                <a:latin typeface="Bellefair"/>
                <a:ea typeface="Bellefair"/>
                <a:cs typeface="Bellefair"/>
                <a:sym typeface="Bellefair"/>
              </a:defRPr>
            </a:lvl1pPr>
          </a:lstStyle>
          <a:p>
            <a:pPr/>
            <a:r>
              <a:t>Rigid scheduling </a:t>
            </a:r>
          </a:p>
        </p:txBody>
      </p:sp>
      <p:sp>
        <p:nvSpPr>
          <p:cNvPr id="612" name="Google Shape;783;p37"/>
          <p:cNvSpPr txBox="1"/>
          <p:nvPr/>
        </p:nvSpPr>
        <p:spPr>
          <a:xfrm>
            <a:off x="1939974" y="2110325"/>
            <a:ext cx="730201" cy="4241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1600">
                <a:solidFill>
                  <a:schemeClr val="accent6"/>
                </a:solidFill>
                <a:latin typeface="Bellefair"/>
                <a:ea typeface="Bellefair"/>
                <a:cs typeface="Bellefair"/>
                <a:sym typeface="Bellefair"/>
              </a:defRPr>
            </a:lvl1pPr>
          </a:lstStyle>
          <a:p>
            <a:pPr/>
            <a:r>
              <a:t>Trust</a:t>
            </a:r>
          </a:p>
        </p:txBody>
      </p:sp>
      <p:sp>
        <p:nvSpPr>
          <p:cNvPr id="613" name="Google Shape;784;p37"/>
          <p:cNvSpPr txBox="1"/>
          <p:nvPr/>
        </p:nvSpPr>
        <p:spPr>
          <a:xfrm>
            <a:off x="1757274" y="3271199"/>
            <a:ext cx="1095601" cy="9067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ctr">
              <a:defRPr sz="1600">
                <a:solidFill>
                  <a:schemeClr val="accent6"/>
                </a:solidFill>
                <a:latin typeface="Bellefair"/>
                <a:ea typeface="Bellefair"/>
                <a:cs typeface="Bellefair"/>
                <a:sym typeface="Bellefair"/>
              </a:defRPr>
            </a:pPr>
            <a:r>
              <a:t>Doubt/</a:t>
            </a:r>
          </a:p>
          <a:p>
            <a:pPr algn="ctr">
              <a:defRPr sz="1600">
                <a:solidFill>
                  <a:schemeClr val="accent6"/>
                </a:solidFill>
                <a:latin typeface="Bellefair"/>
                <a:ea typeface="Bellefair"/>
                <a:cs typeface="Bellefair"/>
                <a:sym typeface="Bellefair"/>
              </a:defRPr>
            </a:pPr>
            <a:r>
              <a:t>scepticism</a:t>
            </a:r>
          </a:p>
        </p:txBody>
      </p:sp>
      <p:sp>
        <p:nvSpPr>
          <p:cNvPr id="614" name="Google Shape;785;p37"/>
          <p:cNvSpPr txBox="1"/>
          <p:nvPr/>
        </p:nvSpPr>
        <p:spPr>
          <a:xfrm>
            <a:off x="3322849" y="2065274"/>
            <a:ext cx="1304101" cy="66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1600">
                <a:solidFill>
                  <a:schemeClr val="accent6"/>
                </a:solidFill>
                <a:latin typeface="Bellefair"/>
                <a:ea typeface="Bellefair"/>
                <a:cs typeface="Bellefair"/>
                <a:sym typeface="Bellefair"/>
              </a:defRPr>
            </a:lvl1pPr>
          </a:lstStyle>
          <a:p>
            <a:pPr/>
            <a:r>
              <a:t>Remote work</a:t>
            </a:r>
          </a:p>
        </p:txBody>
      </p:sp>
      <p:sp>
        <p:nvSpPr>
          <p:cNvPr id="615" name="Google Shape;786;p37"/>
          <p:cNvSpPr txBox="1"/>
          <p:nvPr/>
        </p:nvSpPr>
        <p:spPr>
          <a:xfrm>
            <a:off x="3033087" y="3181075"/>
            <a:ext cx="1722901" cy="13893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1600">
                <a:solidFill>
                  <a:schemeClr val="accent6"/>
                </a:solidFill>
                <a:latin typeface="Bellefair"/>
                <a:ea typeface="Bellefair"/>
                <a:cs typeface="Bellefair"/>
                <a:sym typeface="Bellefair"/>
              </a:defRPr>
            </a:lvl1pPr>
          </a:lstStyle>
          <a:p>
            <a:pPr/>
            <a:r>
              <a:t>Required to be physically at library. Must prove yourself to WFH</a:t>
            </a:r>
          </a:p>
        </p:txBody>
      </p:sp>
      <p:sp>
        <p:nvSpPr>
          <p:cNvPr id="616" name="Google Shape;787;p37"/>
          <p:cNvSpPr/>
          <p:nvPr/>
        </p:nvSpPr>
        <p:spPr>
          <a:xfrm>
            <a:off x="5751312" y="2541399"/>
            <a:ext cx="10501" cy="594601"/>
          </a:xfrm>
          <a:prstGeom prst="line">
            <a:avLst/>
          </a:prstGeom>
          <a:ln>
            <a:solidFill>
              <a:srgbClr val="ECB266"/>
            </a:solidFill>
          </a:ln>
        </p:spPr>
        <p:txBody>
          <a:bodyPr lIns="45719" rIns="45719"/>
          <a:lstStyle/>
          <a:p>
            <a:pPr/>
          </a:p>
        </p:txBody>
      </p:sp>
      <p:sp>
        <p:nvSpPr>
          <p:cNvPr id="617" name="Google Shape;788;p37"/>
          <p:cNvSpPr txBox="1"/>
          <p:nvPr/>
        </p:nvSpPr>
        <p:spPr>
          <a:xfrm>
            <a:off x="5208775" y="2065249"/>
            <a:ext cx="1095601" cy="66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1600">
                <a:solidFill>
                  <a:schemeClr val="accent6"/>
                </a:solidFill>
                <a:latin typeface="Bellefair"/>
                <a:ea typeface="Bellefair"/>
                <a:cs typeface="Bellefair"/>
                <a:sym typeface="Bellefair"/>
              </a:defRPr>
            </a:lvl1pPr>
          </a:lstStyle>
          <a:p>
            <a:pPr/>
            <a:r>
              <a:t>Boundaries</a:t>
            </a:r>
          </a:p>
        </p:txBody>
      </p:sp>
      <p:sp>
        <p:nvSpPr>
          <p:cNvPr id="618" name="Google Shape;789;p37"/>
          <p:cNvSpPr txBox="1"/>
          <p:nvPr/>
        </p:nvSpPr>
        <p:spPr>
          <a:xfrm>
            <a:off x="5172312" y="3181050"/>
            <a:ext cx="1168501" cy="11480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1600">
                <a:solidFill>
                  <a:schemeClr val="accent6"/>
                </a:solidFill>
                <a:latin typeface="Bellefair"/>
                <a:ea typeface="Bellefair"/>
                <a:cs typeface="Bellefair"/>
                <a:sym typeface="Bellefair"/>
              </a:defRPr>
            </a:lvl1pPr>
          </a:lstStyle>
          <a:p>
            <a:pPr/>
            <a:r>
              <a:t>Letting work consume life</a:t>
            </a:r>
          </a:p>
        </p:txBody>
      </p:sp>
      <p:sp>
        <p:nvSpPr>
          <p:cNvPr id="619" name="Google Shape;790;p37"/>
          <p:cNvSpPr txBox="1"/>
          <p:nvPr/>
        </p:nvSpPr>
        <p:spPr>
          <a:xfrm>
            <a:off x="6625574" y="1942250"/>
            <a:ext cx="1909200" cy="66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1600">
                <a:solidFill>
                  <a:schemeClr val="accent6"/>
                </a:solidFill>
                <a:latin typeface="Bellefair"/>
                <a:ea typeface="Bellefair"/>
                <a:cs typeface="Bellefair"/>
                <a:sym typeface="Bellefair"/>
              </a:defRPr>
            </a:lvl1pPr>
          </a:lstStyle>
          <a:p>
            <a:pPr/>
            <a:r>
              <a:t>Culture of fun, play, and/or care</a:t>
            </a:r>
          </a:p>
        </p:txBody>
      </p:sp>
      <p:sp>
        <p:nvSpPr>
          <p:cNvPr id="620" name="Google Shape;791;p37"/>
          <p:cNvSpPr txBox="1"/>
          <p:nvPr/>
        </p:nvSpPr>
        <p:spPr>
          <a:xfrm>
            <a:off x="6514575" y="3181075"/>
            <a:ext cx="2131201" cy="66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1600">
                <a:solidFill>
                  <a:schemeClr val="accent6"/>
                </a:solidFill>
                <a:latin typeface="Bellefair"/>
                <a:ea typeface="Bellefair"/>
                <a:cs typeface="Bellefair"/>
                <a:sym typeface="Bellefair"/>
              </a:defRPr>
            </a:lvl1pPr>
          </a:lstStyle>
          <a:p>
            <a:pPr/>
            <a:r>
              <a:t>Fear of failure and making mistakes</a:t>
            </a:r>
          </a:p>
        </p:txBody>
      </p:sp>
      <p:sp>
        <p:nvSpPr>
          <p:cNvPr id="621" name="Google Shape;792;p37"/>
          <p:cNvSpPr/>
          <p:nvPr/>
        </p:nvSpPr>
        <p:spPr>
          <a:xfrm>
            <a:off x="7574912" y="2619350"/>
            <a:ext cx="10501" cy="594601"/>
          </a:xfrm>
          <a:prstGeom prst="line">
            <a:avLst/>
          </a:prstGeom>
          <a:ln>
            <a:solidFill>
              <a:srgbClr val="ECB266"/>
            </a:solidFill>
          </a:ln>
        </p:spPr>
        <p:txBody>
          <a:bodyPr lIns="45719" rIns="45719"/>
          <a:lstStyle/>
          <a:p>
            <a:pPr/>
          </a:p>
        </p:txBody>
      </p:sp>
      <p:sp>
        <p:nvSpPr>
          <p:cNvPr id="622" name="Google Shape;793;p37"/>
          <p:cNvSpPr/>
          <p:nvPr/>
        </p:nvSpPr>
        <p:spPr>
          <a:xfrm>
            <a:off x="3889299" y="2541413"/>
            <a:ext cx="10501" cy="594601"/>
          </a:xfrm>
          <a:prstGeom prst="line">
            <a:avLst/>
          </a:prstGeom>
          <a:ln>
            <a:solidFill>
              <a:srgbClr val="ECB266"/>
            </a:solidFill>
          </a:ln>
        </p:spPr>
        <p:txBody>
          <a:bodyPr lIns="45719" rIns="45719"/>
          <a:lstStyle/>
          <a:p>
            <a:pPr/>
          </a:p>
        </p:txBody>
      </p:sp>
      <p:sp>
        <p:nvSpPr>
          <p:cNvPr id="623" name="Google Shape;794;p37"/>
          <p:cNvSpPr/>
          <p:nvPr/>
        </p:nvSpPr>
        <p:spPr>
          <a:xfrm>
            <a:off x="2299824" y="2541413"/>
            <a:ext cx="10501" cy="594601"/>
          </a:xfrm>
          <a:prstGeom prst="line">
            <a:avLst/>
          </a:prstGeom>
          <a:ln>
            <a:solidFill>
              <a:srgbClr val="ECB266"/>
            </a:solidFill>
          </a:ln>
        </p:spPr>
        <p:txBody>
          <a:bodyPr lIns="45719" rIns="45719"/>
          <a:lstStyle/>
          <a:p>
            <a:pPr/>
          </a:p>
        </p:txBody>
      </p:sp>
      <p:sp>
        <p:nvSpPr>
          <p:cNvPr id="624" name="Google Shape;795;p37"/>
          <p:cNvSpPr/>
          <p:nvPr/>
        </p:nvSpPr>
        <p:spPr>
          <a:xfrm>
            <a:off x="1153037" y="2586475"/>
            <a:ext cx="10501" cy="594601"/>
          </a:xfrm>
          <a:prstGeom prst="line">
            <a:avLst/>
          </a:prstGeom>
          <a:ln>
            <a:solidFill>
              <a:srgbClr val="ECB266"/>
            </a:solidFill>
          </a:ln>
        </p:spPr>
        <p:txBody>
          <a:bodyPr lIns="45719" rIns="45719"/>
          <a:lstStyle/>
          <a:p>
            <a:pPr/>
          </a:p>
        </p:txBody>
      </p:sp>
      <p:sp>
        <p:nvSpPr>
          <p:cNvPr id="625" name="Google Shape;796;p37"/>
          <p:cNvSpPr/>
          <p:nvPr/>
        </p:nvSpPr>
        <p:spPr>
          <a:xfrm>
            <a:off x="760399" y="2810869"/>
            <a:ext cx="7625302" cy="7434"/>
          </a:xfrm>
          <a:prstGeom prst="line">
            <a:avLst/>
          </a:prstGeom>
          <a:ln w="19050">
            <a:solidFill>
              <a:srgbClr val="ECB266"/>
            </a:solidFill>
            <a:headEnd type="oval"/>
            <a:tailEnd type="oval"/>
          </a:ln>
        </p:spPr>
        <p:txBody>
          <a:bodyPr lIns="45719" rIns="45719"/>
          <a:lstStyle/>
          <a:p>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9" name="Google Shape;801;p38"/>
          <p:cNvSpPr txBox="1"/>
          <p:nvPr>
            <p:ph type="title"/>
          </p:nvPr>
        </p:nvSpPr>
        <p:spPr>
          <a:xfrm>
            <a:off x="2145749" y="2302249"/>
            <a:ext cx="4607102" cy="841801"/>
          </a:xfrm>
          <a:prstGeom prst="rect">
            <a:avLst/>
          </a:prstGeom>
        </p:spPr>
        <p:txBody>
          <a:bodyPr/>
          <a:lstStyle>
            <a:lvl1pPr defTabSz="813816">
              <a:defRPr sz="2136"/>
            </a:lvl1pPr>
          </a:lstStyle>
          <a:p>
            <a:pPr/>
            <a:r>
              <a:t>TRUST, BOUNDARIES, &amp; MENTAL HEALTH</a:t>
            </a:r>
          </a:p>
        </p:txBody>
      </p:sp>
      <p:sp>
        <p:nvSpPr>
          <p:cNvPr id="630" name="Google Shape;802;p38"/>
          <p:cNvSpPr txBox="1"/>
          <p:nvPr/>
        </p:nvSpPr>
        <p:spPr>
          <a:xfrm>
            <a:off x="3815100" y="797355"/>
            <a:ext cx="1268401" cy="12621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sz="7000">
                <a:latin typeface="Bellefair"/>
                <a:ea typeface="Bellefair"/>
                <a:cs typeface="Bellefair"/>
                <a:sym typeface="Bellefair"/>
              </a:defRPr>
            </a:lvl1pPr>
          </a:lstStyle>
          <a:p>
            <a:pPr/>
            <a:r>
              <a:t>03</a:t>
            </a:r>
          </a:p>
        </p:txBody>
      </p:sp>
      <p:grpSp>
        <p:nvGrpSpPr>
          <p:cNvPr id="633" name="Google Shape;803;p38"/>
          <p:cNvGrpSpPr/>
          <p:nvPr/>
        </p:nvGrpSpPr>
        <p:grpSpPr>
          <a:xfrm>
            <a:off x="1669150" y="2631369"/>
            <a:ext cx="966301" cy="111601"/>
            <a:chOff x="0" y="0"/>
            <a:chExt cx="966300" cy="111600"/>
          </a:xfrm>
        </p:grpSpPr>
        <p:sp>
          <p:nvSpPr>
            <p:cNvPr id="631" name="Google Shape;804;p38"/>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632" name="Google Shape;805;p38"/>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636" name="Google Shape;806;p38"/>
          <p:cNvGrpSpPr/>
          <p:nvPr/>
        </p:nvGrpSpPr>
        <p:grpSpPr>
          <a:xfrm>
            <a:off x="6301699" y="2667343"/>
            <a:ext cx="966301" cy="111601"/>
            <a:chOff x="0" y="0"/>
            <a:chExt cx="966300" cy="111600"/>
          </a:xfrm>
        </p:grpSpPr>
        <p:sp>
          <p:nvSpPr>
            <p:cNvPr id="634" name="Google Shape;807;p38"/>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635" name="Google Shape;808;p38"/>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0" name="Google Shape;813;p39"/>
          <p:cNvSpPr txBox="1"/>
          <p:nvPr/>
        </p:nvSpPr>
        <p:spPr>
          <a:xfrm>
            <a:off x="544600" y="1266574"/>
            <a:ext cx="7901400" cy="33959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1900">
                <a:solidFill>
                  <a:srgbClr val="1F1F1F"/>
                </a:solidFill>
                <a:latin typeface="Bellefair"/>
                <a:ea typeface="Bellefair"/>
                <a:cs typeface="Bellefair"/>
                <a:sym typeface="Bellefair"/>
              </a:defRPr>
            </a:pPr>
          </a:p>
          <a:p>
            <a:pPr>
              <a:defRPr sz="1900">
                <a:solidFill>
                  <a:srgbClr val="1F1F1F"/>
                </a:solidFill>
                <a:latin typeface="Bellefair"/>
                <a:ea typeface="Bellefair"/>
                <a:cs typeface="Bellefair"/>
                <a:sym typeface="Bellefair"/>
              </a:defRPr>
            </a:pPr>
            <a:r>
              <a:t>“The support was better in previous years than now. Turn over in HR has lessened relationships with staff at the institution and trust.”</a:t>
            </a:r>
          </a:p>
          <a:p>
            <a:pPr>
              <a:defRPr sz="1900">
                <a:solidFill>
                  <a:srgbClr val="1F1F1F"/>
                </a:solidFill>
                <a:latin typeface="Roboto"/>
                <a:ea typeface="Roboto"/>
                <a:cs typeface="Roboto"/>
                <a:sym typeface="Roboto"/>
              </a:defRPr>
            </a:pPr>
          </a:p>
          <a:p>
            <a:pPr>
              <a:defRPr sz="1900">
                <a:solidFill>
                  <a:srgbClr val="1F1F1F"/>
                </a:solidFill>
                <a:latin typeface="Roboto"/>
                <a:ea typeface="Roboto"/>
                <a:cs typeface="Roboto"/>
                <a:sym typeface="Roboto"/>
              </a:defRPr>
            </a:pPr>
          </a:p>
          <a:p>
            <a:pPr>
              <a:defRPr sz="1900">
                <a:solidFill>
                  <a:srgbClr val="1F1F1F"/>
                </a:solidFill>
                <a:latin typeface="Roboto"/>
                <a:ea typeface="Roboto"/>
                <a:cs typeface="Roboto"/>
                <a:sym typeface="Roboto"/>
              </a:defRPr>
            </a:pPr>
          </a:p>
          <a:p>
            <a:pPr>
              <a:defRPr sz="1900">
                <a:solidFill>
                  <a:srgbClr val="1F1F1F"/>
                </a:solidFill>
                <a:latin typeface="Bellefair"/>
                <a:ea typeface="Bellefair"/>
                <a:cs typeface="Bellefair"/>
                <a:sym typeface="Bellefair"/>
              </a:defRPr>
            </a:pPr>
            <a:r>
              <a:t>“I used my leave for every minute I was out for my kids' dr appts and other activities, even though my director said I could make up hours, because the childless coworker watched my time like a hawk. I didn't want to give her anything to complain about. This was stressful and unnecessary, and left me with little leave to enjoy time off.”</a:t>
            </a:r>
          </a:p>
        </p:txBody>
      </p:sp>
      <p:sp>
        <p:nvSpPr>
          <p:cNvPr id="641" name="Google Shape;814;p39"/>
          <p:cNvSpPr txBox="1"/>
          <p:nvPr/>
        </p:nvSpPr>
        <p:spPr>
          <a:xfrm>
            <a:off x="713350" y="661475"/>
            <a:ext cx="7748100" cy="716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3500">
                <a:latin typeface="Bellefair"/>
                <a:ea typeface="Bellefair"/>
                <a:cs typeface="Bellefair"/>
                <a:sym typeface="Bellefair"/>
              </a:defRPr>
            </a:lvl1pPr>
          </a:lstStyle>
          <a:p>
            <a:pPr/>
            <a:r>
              <a:t>SURVEY RESPONSES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5" name="Google Shape;819;p40"/>
          <p:cNvSpPr txBox="1"/>
          <p:nvPr/>
        </p:nvSpPr>
        <p:spPr>
          <a:xfrm>
            <a:off x="713350" y="1236924"/>
            <a:ext cx="7748100" cy="38150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1800">
                <a:solidFill>
                  <a:schemeClr val="accent6"/>
                </a:solidFill>
                <a:latin typeface="Bellefair"/>
                <a:ea typeface="Bellefair"/>
                <a:cs typeface="Bellefair"/>
                <a:sym typeface="Bellefair"/>
              </a:defRPr>
            </a:pPr>
            <a:r>
              <a:t>“I have made it clear that I am a mom first. And I will not make apologies for being a mom. I found that was expected in my first week on the job working full time. I know that other librarians without kids do not have an understanding of this. I know that I will not rise in the ranks as others will and that is ok with me. However, I think job flexibility should be at the forefront - not just for parents, but those with aging parents or other aspects of life that need attention.”</a:t>
            </a:r>
          </a:p>
          <a:p>
            <a:pPr>
              <a:defRPr sz="1800">
                <a:solidFill>
                  <a:schemeClr val="accent6"/>
                </a:solidFill>
                <a:latin typeface="Bellefair"/>
                <a:ea typeface="Bellefair"/>
                <a:cs typeface="Bellefair"/>
                <a:sym typeface="Bellefair"/>
              </a:defRPr>
            </a:pPr>
          </a:p>
          <a:p>
            <a:pPr>
              <a:defRPr sz="1800">
                <a:solidFill>
                  <a:schemeClr val="accent6"/>
                </a:solidFill>
                <a:latin typeface="Bellefair"/>
                <a:ea typeface="Bellefair"/>
                <a:cs typeface="Bellefair"/>
                <a:sym typeface="Bellefair"/>
              </a:defRPr>
            </a:pPr>
            <a:r>
              <a:t>“I don't think anything I've experienced is particularly unusual, it just feels hard to balance everything all the time, particularly all the different kinds of tasks/responsibilities we are expected to do in an academic librarian job where we have faculty status. I primarily find it to be an issue of multi-tasking requirements and too many demands at any given time.”</a:t>
            </a:r>
          </a:p>
        </p:txBody>
      </p:sp>
      <p:sp>
        <p:nvSpPr>
          <p:cNvPr id="646" name="Google Shape;821;p40"/>
          <p:cNvSpPr txBox="1"/>
          <p:nvPr/>
        </p:nvSpPr>
        <p:spPr>
          <a:xfrm>
            <a:off x="713350" y="491950"/>
            <a:ext cx="7748100" cy="716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3500">
                <a:latin typeface="Bellefair"/>
                <a:ea typeface="Bellefair"/>
                <a:cs typeface="Bellefair"/>
                <a:sym typeface="Bellefair"/>
              </a:defRPr>
            </a:lvl1pPr>
          </a:lstStyle>
          <a:p>
            <a:pPr/>
            <a:r>
              <a:t>SURVEY RESPONSES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0" name="Google Shape;826;p41"/>
          <p:cNvSpPr txBox="1"/>
          <p:nvPr/>
        </p:nvSpPr>
        <p:spPr>
          <a:xfrm>
            <a:off x="536399" y="429449"/>
            <a:ext cx="8071202" cy="4627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1000">
                <a:solidFill>
                  <a:schemeClr val="accent6"/>
                </a:solidFill>
              </a:defRPr>
            </a:pPr>
          </a:p>
          <a:p>
            <a:pPr algn="ctr">
              <a:defRPr sz="3500">
                <a:latin typeface="Bellefair"/>
                <a:ea typeface="Bellefair"/>
                <a:cs typeface="Bellefair"/>
                <a:sym typeface="Bellefair"/>
              </a:defRPr>
            </a:pPr>
            <a:r>
              <a:t>SURVEY RESPONSES</a:t>
            </a:r>
          </a:p>
          <a:p>
            <a:pPr>
              <a:defRPr sz="1000">
                <a:solidFill>
                  <a:schemeClr val="accent6"/>
                </a:solidFill>
              </a:defRPr>
            </a:pPr>
          </a:p>
          <a:p>
            <a:pPr>
              <a:defRPr sz="1800">
                <a:solidFill>
                  <a:srgbClr val="1F1F1F"/>
                </a:solidFill>
                <a:latin typeface="Bellefair"/>
                <a:ea typeface="Bellefair"/>
                <a:cs typeface="Bellefair"/>
                <a:sym typeface="Bellefair"/>
              </a:defRPr>
            </a:pPr>
            <a:r>
              <a:t>“There's definitely a "don't ask for too much" attitude projected at parents. It's difficult to ask for what you need when "too much" isn't defined until you've asked for too much or (much bigger sin) taken too much without asking first. Having to ask for what you need can be humiliating and serve as a reminder of how you don't fit.”</a:t>
            </a:r>
          </a:p>
          <a:p>
            <a:pPr>
              <a:defRPr sz="1800">
                <a:solidFill>
                  <a:srgbClr val="1F1F1F"/>
                </a:solidFill>
                <a:latin typeface="Bellefair"/>
                <a:ea typeface="Bellefair"/>
                <a:cs typeface="Bellefair"/>
                <a:sym typeface="Bellefair"/>
              </a:defRPr>
            </a:pPr>
          </a:p>
          <a:p>
            <a:pPr>
              <a:defRPr sz="1800">
                <a:solidFill>
                  <a:srgbClr val="1F1F1F"/>
                </a:solidFill>
                <a:latin typeface="Bellefair"/>
                <a:ea typeface="Bellefair"/>
                <a:cs typeface="Bellefair"/>
                <a:sym typeface="Bellefair"/>
              </a:defRPr>
            </a:pPr>
          </a:p>
          <a:p>
            <a:pPr>
              <a:defRPr sz="1800">
                <a:solidFill>
                  <a:srgbClr val="1F1F1F"/>
                </a:solidFill>
                <a:latin typeface="Bellefair"/>
                <a:ea typeface="Bellefair"/>
                <a:cs typeface="Bellefair"/>
                <a:sym typeface="Bellefair"/>
              </a:defRPr>
            </a:pPr>
            <a:r>
              <a:t>“There is a big emphasis on “fairness” at my institution. No work from home because not everyone can work from home and that’s not “fair.” Can’t close the library due to staff shortages, weather, etc. because that wouldn’t be “fair” to the other staff and faculty who still have to come to campus. Librarians can’t have flexible hours because hourly staff can’t (Union contracted shifts) and that wouldn’t be “fair.””</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4" name="Google Shape;831;p42"/>
          <p:cNvSpPr txBox="1"/>
          <p:nvPr>
            <p:ph type="body" sz="half" idx="1"/>
          </p:nvPr>
        </p:nvSpPr>
        <p:spPr>
          <a:xfrm>
            <a:off x="1131899" y="1636153"/>
            <a:ext cx="6880202" cy="2355901"/>
          </a:xfrm>
          <a:prstGeom prst="rect">
            <a:avLst/>
          </a:prstGeom>
        </p:spPr>
        <p:txBody>
          <a:bodyPr/>
          <a:lstStyle>
            <a:lvl1pPr marL="0" indent="0" defTabSz="886968">
              <a:defRPr sz="1746">
                <a:solidFill>
                  <a:schemeClr val="accent6"/>
                </a:solidFill>
                <a:latin typeface="Bellefair"/>
                <a:ea typeface="Bellefair"/>
                <a:cs typeface="Bellefair"/>
                <a:sym typeface="Bellefair"/>
              </a:defRPr>
            </a:lvl1pPr>
          </a:lstStyle>
          <a:p>
            <a:pPr/>
            <a:r>
              <a:t>“I always feel torn between being a good parent and a good librarian. I feel guilty for spending time away from my children (which I would in any career), but then I also want to be an effective librarian. I think the guilt of not being 100% at either contributes to the burnout. When my kids were babies, I was always so tired when I came to work, and then I had to pump at different times of the day, and I was very scattered because my purpose seemed split, even when I was ‘at work.’”</a:t>
            </a:r>
          </a:p>
        </p:txBody>
      </p:sp>
      <p:sp>
        <p:nvSpPr>
          <p:cNvPr id="655" name="Google Shape;832;p42"/>
          <p:cNvSpPr txBox="1"/>
          <p:nvPr>
            <p:ph type="title"/>
          </p:nvPr>
        </p:nvSpPr>
        <p:spPr>
          <a:xfrm>
            <a:off x="1273800" y="602799"/>
            <a:ext cx="6596399" cy="841801"/>
          </a:xfrm>
          <a:prstGeom prst="rect">
            <a:avLst/>
          </a:prstGeom>
        </p:spPr>
        <p:txBody>
          <a:bodyPr/>
          <a:lstStyle>
            <a:lvl1pPr>
              <a:defRPr sz="3500"/>
            </a:lvl1pPr>
          </a:lstStyle>
          <a:p>
            <a:pPr/>
            <a:r>
              <a:t>BOUNDARY GUILT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9" name="Google Shape;837;p43"/>
          <p:cNvSpPr txBox="1"/>
          <p:nvPr>
            <p:ph type="title"/>
          </p:nvPr>
        </p:nvSpPr>
        <p:spPr>
          <a:xfrm>
            <a:off x="1273800" y="2265299"/>
            <a:ext cx="6596399" cy="841801"/>
          </a:xfrm>
          <a:prstGeom prst="rect">
            <a:avLst/>
          </a:prstGeom>
        </p:spPr>
        <p:txBody>
          <a:bodyPr/>
          <a:lstStyle/>
          <a:p>
            <a:pPr defTabSz="466344">
              <a:defRPr sz="2142"/>
            </a:pPr>
            <a:r>
              <a:t>MANAGING </a:t>
            </a:r>
          </a:p>
          <a:p>
            <a:pPr defTabSz="466344">
              <a:defRPr sz="2142"/>
            </a:pPr>
            <a:r>
              <a:t>BURNOUT</a:t>
            </a:r>
          </a:p>
        </p:txBody>
      </p:sp>
      <p:sp>
        <p:nvSpPr>
          <p:cNvPr id="660" name="Google Shape;838;p43"/>
          <p:cNvSpPr txBox="1"/>
          <p:nvPr/>
        </p:nvSpPr>
        <p:spPr>
          <a:xfrm>
            <a:off x="3937799" y="527606"/>
            <a:ext cx="1268401" cy="12621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sz="7000">
                <a:latin typeface="Bellefair"/>
                <a:ea typeface="Bellefair"/>
                <a:cs typeface="Bellefair"/>
                <a:sym typeface="Bellefair"/>
              </a:defRPr>
            </a:lvl1pPr>
          </a:lstStyle>
          <a:p>
            <a:pPr/>
            <a:r>
              <a:t>04</a:t>
            </a:r>
          </a:p>
        </p:txBody>
      </p:sp>
      <p:grpSp>
        <p:nvGrpSpPr>
          <p:cNvPr id="663" name="Google Shape;839;p43"/>
          <p:cNvGrpSpPr/>
          <p:nvPr/>
        </p:nvGrpSpPr>
        <p:grpSpPr>
          <a:xfrm>
            <a:off x="1417374" y="2667343"/>
            <a:ext cx="966302" cy="111601"/>
            <a:chOff x="0" y="0"/>
            <a:chExt cx="966300" cy="111600"/>
          </a:xfrm>
        </p:grpSpPr>
        <p:sp>
          <p:nvSpPr>
            <p:cNvPr id="661" name="Google Shape;840;p43"/>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662" name="Google Shape;841;p43"/>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666" name="Google Shape;842;p43"/>
          <p:cNvGrpSpPr/>
          <p:nvPr/>
        </p:nvGrpSpPr>
        <p:grpSpPr>
          <a:xfrm>
            <a:off x="6733324" y="2667343"/>
            <a:ext cx="966301" cy="111601"/>
            <a:chOff x="0" y="0"/>
            <a:chExt cx="966300" cy="111600"/>
          </a:xfrm>
        </p:grpSpPr>
        <p:sp>
          <p:nvSpPr>
            <p:cNvPr id="664" name="Google Shape;843;p43"/>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665" name="Google Shape;844;p43"/>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670" name="Google Shape;849;p44"/>
          <p:cNvSpPr txBox="1"/>
          <p:nvPr>
            <p:ph type="body" sz="half" idx="1"/>
          </p:nvPr>
        </p:nvSpPr>
        <p:spPr>
          <a:xfrm>
            <a:off x="722524" y="1588099"/>
            <a:ext cx="7704002" cy="2389801"/>
          </a:xfrm>
          <a:prstGeom prst="rect">
            <a:avLst/>
          </a:prstGeom>
        </p:spPr>
        <p:txBody>
          <a:bodyPr/>
          <a:lstStyle/>
          <a:p>
            <a:pPr marL="0" indent="384047" algn="ctr" defTabSz="768095">
              <a:lnSpc>
                <a:spcPct val="115000"/>
              </a:lnSpc>
              <a:defRPr sz="1512" u="sng">
                <a:solidFill>
                  <a:srgbClr val="595959"/>
                </a:solidFill>
                <a:latin typeface="Bellefair"/>
                <a:ea typeface="Bellefair"/>
                <a:cs typeface="Bellefair"/>
                <a:sym typeface="Bellefair"/>
              </a:defRPr>
            </a:pPr>
            <a:r>
              <a:t>Troubles</a:t>
            </a:r>
          </a:p>
          <a:p>
            <a:pPr marL="384047" indent="-288035" defTabSz="768095">
              <a:lnSpc>
                <a:spcPct val="115000"/>
              </a:lnSpc>
              <a:spcBef>
                <a:spcPts val="1000"/>
              </a:spcBef>
              <a:buClr>
                <a:srgbClr val="595959"/>
              </a:buClr>
              <a:buSzPts val="1500"/>
              <a:buFont typeface="Helvetica"/>
              <a:buChar char="●"/>
              <a:defRPr sz="1512">
                <a:solidFill>
                  <a:srgbClr val="595959"/>
                </a:solidFill>
                <a:latin typeface="Bellefair"/>
                <a:ea typeface="Bellefair"/>
                <a:cs typeface="Bellefair"/>
                <a:sym typeface="Bellefair"/>
              </a:defRPr>
            </a:pPr>
            <a:r>
              <a:t>Mission creep</a:t>
            </a:r>
          </a:p>
          <a:p>
            <a:pPr marL="384047" indent="-288035" defTabSz="768095">
              <a:lnSpc>
                <a:spcPct val="115000"/>
              </a:lnSpc>
              <a:buClr>
                <a:srgbClr val="595959"/>
              </a:buClr>
              <a:buSzPts val="1500"/>
              <a:buFont typeface="Helvetica"/>
              <a:buChar char="●"/>
              <a:defRPr sz="1512">
                <a:solidFill>
                  <a:srgbClr val="595959"/>
                </a:solidFill>
                <a:latin typeface="Bellefair"/>
                <a:ea typeface="Bellefair"/>
                <a:cs typeface="Bellefair"/>
                <a:sym typeface="Bellefair"/>
              </a:defRPr>
            </a:pPr>
            <a:r>
              <a:t>“Other duties as assigned” </a:t>
            </a:r>
          </a:p>
          <a:p>
            <a:pPr marL="0" indent="384047" algn="ctr" defTabSz="768095">
              <a:lnSpc>
                <a:spcPct val="115000"/>
              </a:lnSpc>
              <a:spcBef>
                <a:spcPts val="1000"/>
              </a:spcBef>
              <a:defRPr sz="1512" u="sng">
                <a:solidFill>
                  <a:srgbClr val="595959"/>
                </a:solidFill>
                <a:latin typeface="Bellefair"/>
                <a:ea typeface="Bellefair"/>
                <a:cs typeface="Bellefair"/>
                <a:sym typeface="Bellefair"/>
              </a:defRPr>
            </a:pPr>
            <a:r>
              <a:t>Solutions</a:t>
            </a:r>
          </a:p>
          <a:p>
            <a:pPr marL="384047" indent="-288035" defTabSz="768095">
              <a:lnSpc>
                <a:spcPct val="115000"/>
              </a:lnSpc>
              <a:spcBef>
                <a:spcPts val="1000"/>
              </a:spcBef>
              <a:buClr>
                <a:srgbClr val="595959"/>
              </a:buClr>
              <a:buSzPts val="1500"/>
              <a:buFont typeface="Helvetica"/>
              <a:buChar char="●"/>
              <a:defRPr sz="1512">
                <a:solidFill>
                  <a:srgbClr val="595959"/>
                </a:solidFill>
                <a:latin typeface="Bellefair"/>
                <a:ea typeface="Bellefair"/>
                <a:cs typeface="Bellefair"/>
                <a:sym typeface="Bellefair"/>
              </a:defRPr>
            </a:pPr>
            <a:r>
              <a:t>Grace for efficiency - We’re human and make mistakes</a:t>
            </a:r>
          </a:p>
          <a:p>
            <a:pPr marL="384047" indent="-288035" defTabSz="768095">
              <a:lnSpc>
                <a:spcPct val="115000"/>
              </a:lnSpc>
              <a:buClr>
                <a:srgbClr val="595959"/>
              </a:buClr>
              <a:buSzPts val="1500"/>
              <a:buFont typeface="Helvetica"/>
              <a:buChar char="●"/>
              <a:defRPr sz="1512">
                <a:solidFill>
                  <a:srgbClr val="595959"/>
                </a:solidFill>
                <a:latin typeface="Bellefair"/>
                <a:ea typeface="Bellefair"/>
                <a:cs typeface="Bellefair"/>
                <a:sym typeface="Bellefair"/>
              </a:defRPr>
            </a:pPr>
            <a:r>
              <a:t>No emergencies in libraries</a:t>
            </a:r>
          </a:p>
          <a:p>
            <a:pPr marL="384047" indent="-288035" defTabSz="768095">
              <a:lnSpc>
                <a:spcPct val="115000"/>
              </a:lnSpc>
              <a:buClr>
                <a:srgbClr val="595959"/>
              </a:buClr>
              <a:buSzPts val="1500"/>
              <a:buFont typeface="Helvetica"/>
              <a:buChar char="●"/>
              <a:defRPr sz="1512">
                <a:solidFill>
                  <a:srgbClr val="595959"/>
                </a:solidFill>
                <a:latin typeface="Bellefair"/>
                <a:ea typeface="Bellefair"/>
                <a:cs typeface="Bellefair"/>
                <a:sym typeface="Bellefair"/>
              </a:defRPr>
            </a:pPr>
            <a:r>
              <a:t>It’s a collaboration between management and supervisees.</a:t>
            </a:r>
          </a:p>
        </p:txBody>
      </p:sp>
      <p:sp>
        <p:nvSpPr>
          <p:cNvPr id="671" name="Google Shape;850;p44"/>
          <p:cNvSpPr txBox="1"/>
          <p:nvPr>
            <p:ph type="title"/>
          </p:nvPr>
        </p:nvSpPr>
        <p:spPr>
          <a:xfrm>
            <a:off x="719999" y="445025"/>
            <a:ext cx="7704002" cy="572701"/>
          </a:xfrm>
          <a:prstGeom prst="rect">
            <a:avLst/>
          </a:prstGeom>
        </p:spPr>
        <p:txBody>
          <a:bodyPr/>
          <a:lstStyle/>
          <a:p>
            <a:pPr defTabSz="365760">
              <a:defRPr sz="1080"/>
            </a:pPr>
            <a:r>
              <a:t>GOODBYE EFFICIENCY! </a:t>
            </a:r>
          </a:p>
          <a:p>
            <a:pPr defTabSz="365760">
              <a:defRPr sz="1080"/>
            </a:pPr>
            <a:r>
              <a:t>HELLO EFFECTIVE COLLABORATION!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675" name="Google Shape;855;p45"/>
          <p:cNvSpPr txBox="1"/>
          <p:nvPr>
            <p:ph type="body" sz="half" idx="1"/>
          </p:nvPr>
        </p:nvSpPr>
        <p:spPr>
          <a:xfrm>
            <a:off x="722524" y="1588099"/>
            <a:ext cx="7704002" cy="2389801"/>
          </a:xfrm>
          <a:prstGeom prst="rect">
            <a:avLst/>
          </a:prstGeom>
        </p:spPr>
        <p:txBody>
          <a:bodyPr/>
          <a:lstStyle/>
          <a:p>
            <a:pPr marL="0" indent="0" algn="ctr">
              <a:lnSpc>
                <a:spcPct val="115000"/>
              </a:lnSpc>
              <a:defRPr sz="1800">
                <a:solidFill>
                  <a:srgbClr val="595959"/>
                </a:solidFill>
                <a:latin typeface="Bellefair"/>
                <a:ea typeface="Bellefair"/>
                <a:cs typeface="Bellefair"/>
                <a:sym typeface="Bellefair"/>
              </a:defRPr>
            </a:pPr>
            <a:r>
              <a:t>It takes collaboration - both manager and workers</a:t>
            </a:r>
          </a:p>
          <a:p>
            <a:pPr marL="0" indent="0" algn="ctr">
              <a:lnSpc>
                <a:spcPct val="115000"/>
              </a:lnSpc>
              <a:spcBef>
                <a:spcPts val="1200"/>
              </a:spcBef>
              <a:defRPr sz="1800">
                <a:solidFill>
                  <a:srgbClr val="595959"/>
                </a:solidFill>
                <a:latin typeface="Bellefair"/>
                <a:ea typeface="Bellefair"/>
                <a:cs typeface="Bellefair"/>
                <a:sym typeface="Bellefair"/>
              </a:defRPr>
            </a:pPr>
            <a:r>
              <a:t>Defining our boundaries and giving grace freely</a:t>
            </a:r>
          </a:p>
          <a:p>
            <a:pPr marL="0" indent="0" algn="ctr">
              <a:lnSpc>
                <a:spcPct val="115000"/>
              </a:lnSpc>
              <a:spcBef>
                <a:spcPts val="1200"/>
              </a:spcBef>
              <a:defRPr sz="1800">
                <a:solidFill>
                  <a:srgbClr val="595959"/>
                </a:solidFill>
                <a:latin typeface="Bellefair"/>
                <a:ea typeface="Bellefair"/>
                <a:cs typeface="Bellefair"/>
                <a:sym typeface="Bellefair"/>
              </a:defRPr>
            </a:pPr>
            <a:r>
              <a:t>Finding the balance between efficiency and accuracy that works for us</a:t>
            </a:r>
          </a:p>
        </p:txBody>
      </p:sp>
      <p:sp>
        <p:nvSpPr>
          <p:cNvPr id="676" name="Google Shape;856;p45"/>
          <p:cNvSpPr txBox="1"/>
          <p:nvPr>
            <p:ph type="title"/>
          </p:nvPr>
        </p:nvSpPr>
        <p:spPr>
          <a:xfrm>
            <a:off x="719999" y="445025"/>
            <a:ext cx="7704002" cy="572701"/>
          </a:xfrm>
          <a:prstGeom prst="rect">
            <a:avLst/>
          </a:prstGeom>
        </p:spPr>
        <p:txBody>
          <a:bodyPr/>
          <a:lstStyle/>
          <a:p>
            <a:pPr defTabSz="365760">
              <a:defRPr sz="1080"/>
            </a:pPr>
            <a:r>
              <a:t>GOODBYE EFFICIENCY! </a:t>
            </a:r>
          </a:p>
          <a:p>
            <a:pPr defTabSz="365760">
              <a:defRPr sz="1080"/>
            </a:pPr>
            <a:r>
              <a:t>HELLO EFFECTIVE COLLABORATION!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491" name="Google Shape;649;p28"/>
          <p:cNvSpPr txBox="1"/>
          <p:nvPr>
            <p:ph type="body" sz="quarter" idx="1"/>
          </p:nvPr>
        </p:nvSpPr>
        <p:spPr>
          <a:xfrm>
            <a:off x="2914674" y="1197649"/>
            <a:ext cx="2815202" cy="2891701"/>
          </a:xfrm>
          <a:prstGeom prst="rect">
            <a:avLst/>
          </a:prstGeom>
        </p:spPr>
        <p:txBody>
          <a:bodyPr/>
          <a:lstStyle/>
          <a:p>
            <a:pPr marL="0" indent="0" defTabSz="868680">
              <a:defRPr sz="1804" u="sng">
                <a:latin typeface="Bellefair"/>
                <a:ea typeface="Bellefair"/>
                <a:cs typeface="Bellefair"/>
                <a:sym typeface="Bellefair"/>
              </a:defRPr>
            </a:pPr>
            <a:r>
              <a:t>Robert Griggs-Taylor (they/them)</a:t>
            </a:r>
          </a:p>
          <a:p>
            <a:pPr marL="0" indent="0" defTabSz="868680">
              <a:defRPr sz="1520">
                <a:latin typeface="Bellefair"/>
                <a:ea typeface="Bellefair"/>
                <a:cs typeface="Bellefair"/>
                <a:sym typeface="Bellefair"/>
              </a:defRPr>
            </a:pPr>
          </a:p>
          <a:p>
            <a:pPr marL="0" indent="0" defTabSz="868680">
              <a:defRPr sz="1520">
                <a:latin typeface="Bellefair"/>
                <a:ea typeface="Bellefair"/>
                <a:cs typeface="Bellefair"/>
                <a:sym typeface="Bellefair"/>
              </a:defRPr>
            </a:pPr>
            <a:r>
              <a:t>Former Cataloging Librarian </a:t>
            </a:r>
          </a:p>
          <a:p>
            <a:pPr marL="0" indent="0" defTabSz="868680">
              <a:defRPr sz="1520">
                <a:latin typeface="Bellefair"/>
                <a:ea typeface="Bellefair"/>
                <a:cs typeface="Bellefair"/>
                <a:sym typeface="Bellefair"/>
              </a:defRPr>
            </a:pPr>
          </a:p>
          <a:p>
            <a:pPr marL="0" indent="0" defTabSz="868680">
              <a:defRPr sz="1520">
                <a:latin typeface="Bellefair"/>
                <a:ea typeface="Bellefair"/>
                <a:cs typeface="Bellefair"/>
                <a:sym typeface="Bellefair"/>
              </a:defRPr>
            </a:pPr>
            <a:r>
              <a:t>Women &amp; Gender Studies Professor (PT) </a:t>
            </a:r>
          </a:p>
          <a:p>
            <a:pPr marL="0" indent="0" defTabSz="868680">
              <a:defRPr sz="1520">
                <a:latin typeface="Bellefair"/>
                <a:ea typeface="Bellefair"/>
                <a:cs typeface="Bellefair"/>
                <a:sym typeface="Bellefair"/>
              </a:defRPr>
            </a:pPr>
          </a:p>
          <a:p>
            <a:pPr marL="0" indent="0" defTabSz="868680">
              <a:defRPr sz="1520">
                <a:latin typeface="Bellefair"/>
                <a:ea typeface="Bellefair"/>
                <a:cs typeface="Bellefair"/>
                <a:sym typeface="Bellefair"/>
              </a:defRPr>
            </a:pPr>
            <a:r>
              <a:t>Valdosta State University</a:t>
            </a:r>
          </a:p>
          <a:p>
            <a:pPr marL="0" indent="0" defTabSz="868680">
              <a:defRPr sz="1520">
                <a:latin typeface="Bellefair"/>
                <a:ea typeface="Bellefair"/>
                <a:cs typeface="Bellefair"/>
                <a:sym typeface="Bellefair"/>
              </a:defRPr>
            </a:pPr>
          </a:p>
          <a:p>
            <a:pPr marL="0" indent="0" defTabSz="868680">
              <a:defRPr sz="1520">
                <a:latin typeface="Bellefair"/>
                <a:ea typeface="Bellefair"/>
                <a:cs typeface="Bellefair"/>
                <a:sym typeface="Bellefair"/>
              </a:defRPr>
            </a:pPr>
            <a:r>
              <a:t>2 children: 17 &amp; 16  year olds</a:t>
            </a:r>
          </a:p>
        </p:txBody>
      </p:sp>
      <p:sp>
        <p:nvSpPr>
          <p:cNvPr id="492" name="Google Shape;650;p28"/>
          <p:cNvSpPr txBox="1"/>
          <p:nvPr/>
        </p:nvSpPr>
        <p:spPr>
          <a:xfrm>
            <a:off x="504950" y="1240349"/>
            <a:ext cx="2305800" cy="315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defTabSz="859536">
              <a:defRPr sz="1786" u="sng">
                <a:latin typeface="Bellefair"/>
                <a:ea typeface="Bellefair"/>
                <a:cs typeface="Bellefair"/>
                <a:sym typeface="Bellefair"/>
              </a:defRPr>
            </a:pPr>
            <a:r>
              <a:t>Jessica Lee (she/her)</a:t>
            </a:r>
          </a:p>
          <a:p>
            <a:pPr defTabSz="859536">
              <a:defRPr sz="1504">
                <a:latin typeface="Bellefair"/>
                <a:ea typeface="Bellefair"/>
                <a:cs typeface="Bellefair"/>
                <a:sym typeface="Bellefair"/>
              </a:defRPr>
            </a:pPr>
          </a:p>
          <a:p>
            <a:pPr defTabSz="859536">
              <a:defRPr sz="1504">
                <a:latin typeface="Bellefair"/>
                <a:ea typeface="Bellefair"/>
                <a:cs typeface="Bellefair"/>
                <a:sym typeface="Bellefair"/>
              </a:defRPr>
            </a:pPr>
            <a:r>
              <a:t>Electronic Resources &amp; Serials Librarian</a:t>
            </a:r>
          </a:p>
          <a:p>
            <a:pPr defTabSz="859536">
              <a:defRPr sz="1504">
                <a:latin typeface="Bellefair"/>
                <a:ea typeface="Bellefair"/>
                <a:cs typeface="Bellefair"/>
                <a:sym typeface="Bellefair"/>
              </a:defRPr>
            </a:pPr>
          </a:p>
          <a:p>
            <a:pPr defTabSz="859536">
              <a:defRPr sz="1504">
                <a:latin typeface="Bellefair"/>
                <a:ea typeface="Bellefair"/>
                <a:cs typeface="Bellefair"/>
                <a:sym typeface="Bellefair"/>
              </a:defRPr>
            </a:pPr>
            <a:r>
              <a:t>Valdosta State University</a:t>
            </a:r>
          </a:p>
          <a:p>
            <a:pPr defTabSz="859536">
              <a:defRPr sz="1504">
                <a:latin typeface="Bellefair"/>
                <a:ea typeface="Bellefair"/>
                <a:cs typeface="Bellefair"/>
                <a:sym typeface="Bellefair"/>
              </a:defRPr>
            </a:pPr>
          </a:p>
          <a:p>
            <a:pPr defTabSz="859536">
              <a:defRPr sz="1504">
                <a:latin typeface="Bellefair"/>
                <a:ea typeface="Bellefair"/>
                <a:cs typeface="Bellefair"/>
                <a:sym typeface="Bellefair"/>
              </a:defRPr>
            </a:pPr>
            <a:r>
              <a:t>Tenured Associate Professor </a:t>
            </a:r>
          </a:p>
          <a:p>
            <a:pPr defTabSz="859536">
              <a:defRPr sz="1504">
                <a:latin typeface="Bellefair"/>
                <a:ea typeface="Bellefair"/>
                <a:cs typeface="Bellefair"/>
                <a:sym typeface="Bellefair"/>
              </a:defRPr>
            </a:pPr>
          </a:p>
          <a:p>
            <a:pPr defTabSz="859536">
              <a:defRPr sz="1504">
                <a:latin typeface="Bellefair"/>
                <a:ea typeface="Bellefair"/>
                <a:cs typeface="Bellefair"/>
                <a:sym typeface="Bellefair"/>
              </a:defRPr>
            </a:pPr>
            <a:r>
              <a:t>1 child: 5 years old</a:t>
            </a:r>
          </a:p>
        </p:txBody>
      </p:sp>
      <p:sp>
        <p:nvSpPr>
          <p:cNvPr id="493" name="Google Shape;651;p28"/>
          <p:cNvSpPr txBox="1"/>
          <p:nvPr>
            <p:ph type="title"/>
          </p:nvPr>
        </p:nvSpPr>
        <p:spPr>
          <a:xfrm>
            <a:off x="719999" y="445025"/>
            <a:ext cx="7704002" cy="572701"/>
          </a:xfrm>
          <a:prstGeom prst="rect">
            <a:avLst/>
          </a:prstGeom>
        </p:spPr>
        <p:txBody>
          <a:bodyPr/>
          <a:lstStyle>
            <a:lvl1pPr defTabSz="365760">
              <a:defRPr sz="1400"/>
            </a:lvl1pPr>
          </a:lstStyle>
          <a:p>
            <a:pPr/>
            <a:r>
              <a:t>INTRODUCTION</a:t>
            </a:r>
          </a:p>
        </p:txBody>
      </p:sp>
      <p:sp>
        <p:nvSpPr>
          <p:cNvPr id="494" name="Google Shape;652;p28"/>
          <p:cNvSpPr txBox="1"/>
          <p:nvPr/>
        </p:nvSpPr>
        <p:spPr>
          <a:xfrm>
            <a:off x="5729875" y="1240349"/>
            <a:ext cx="2694001" cy="28879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1900" u="sng">
                <a:solidFill>
                  <a:schemeClr val="accent6"/>
                </a:solidFill>
                <a:latin typeface="Bellefair"/>
                <a:ea typeface="Bellefair"/>
                <a:cs typeface="Bellefair"/>
                <a:sym typeface="Bellefair"/>
              </a:defRPr>
            </a:pPr>
            <a:r>
              <a:t>Michael Holt (he/him)</a:t>
            </a:r>
          </a:p>
          <a:p>
            <a:pPr>
              <a:defRPr sz="1600">
                <a:solidFill>
                  <a:schemeClr val="accent6"/>
                </a:solidFill>
                <a:latin typeface="Bellefair"/>
                <a:ea typeface="Bellefair"/>
                <a:cs typeface="Bellefair"/>
                <a:sym typeface="Bellefair"/>
              </a:defRPr>
            </a:pPr>
          </a:p>
          <a:p>
            <a:pPr>
              <a:defRPr sz="1600">
                <a:solidFill>
                  <a:schemeClr val="accent6"/>
                </a:solidFill>
                <a:latin typeface="Bellefair"/>
                <a:ea typeface="Bellefair"/>
                <a:cs typeface="Bellefair"/>
                <a:sym typeface="Bellefair"/>
              </a:defRPr>
            </a:pPr>
            <a:r>
              <a:t>Head of Research and Instruction Services</a:t>
            </a:r>
          </a:p>
          <a:p>
            <a:pPr>
              <a:defRPr sz="1600">
                <a:solidFill>
                  <a:schemeClr val="accent6"/>
                </a:solidFill>
                <a:latin typeface="Bellefair"/>
                <a:ea typeface="Bellefair"/>
                <a:cs typeface="Bellefair"/>
                <a:sym typeface="Bellefair"/>
              </a:defRPr>
            </a:pPr>
          </a:p>
          <a:p>
            <a:pPr>
              <a:defRPr sz="1600">
                <a:solidFill>
                  <a:schemeClr val="accent6"/>
                </a:solidFill>
                <a:latin typeface="Bellefair"/>
                <a:ea typeface="Bellefair"/>
                <a:cs typeface="Bellefair"/>
                <a:sym typeface="Bellefair"/>
              </a:defRPr>
            </a:pPr>
            <a:r>
              <a:t>Louisiana State University</a:t>
            </a:r>
          </a:p>
          <a:p>
            <a:pPr>
              <a:defRPr sz="1600">
                <a:solidFill>
                  <a:schemeClr val="accent6"/>
                </a:solidFill>
                <a:latin typeface="Bellefair"/>
                <a:ea typeface="Bellefair"/>
                <a:cs typeface="Bellefair"/>
                <a:sym typeface="Bellefair"/>
              </a:defRPr>
            </a:pPr>
          </a:p>
          <a:p>
            <a:pPr>
              <a:defRPr sz="1600">
                <a:solidFill>
                  <a:schemeClr val="accent6"/>
                </a:solidFill>
                <a:latin typeface="Bellefair"/>
                <a:ea typeface="Bellefair"/>
                <a:cs typeface="Bellefair"/>
                <a:sym typeface="Bellefair"/>
              </a:defRPr>
            </a:pPr>
            <a:r>
              <a:t>TT Associate Professor</a:t>
            </a:r>
          </a:p>
          <a:p>
            <a:pPr>
              <a:defRPr sz="1600">
                <a:solidFill>
                  <a:schemeClr val="accent6"/>
                </a:solidFill>
                <a:latin typeface="Bellefair"/>
                <a:ea typeface="Bellefair"/>
                <a:cs typeface="Bellefair"/>
                <a:sym typeface="Bellefair"/>
              </a:defRPr>
            </a:pPr>
          </a:p>
          <a:p>
            <a:pPr>
              <a:defRPr sz="1600">
                <a:solidFill>
                  <a:schemeClr val="accent6"/>
                </a:solidFill>
                <a:latin typeface="Bellefair"/>
                <a:ea typeface="Bellefair"/>
                <a:cs typeface="Bellefair"/>
                <a:sym typeface="Bellefair"/>
              </a:defRPr>
            </a:pPr>
            <a:r>
              <a:t>2 children: 17 and 11 years old</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680" name="Google Shape;861;p46"/>
          <p:cNvSpPr txBox="1"/>
          <p:nvPr>
            <p:ph type="title"/>
          </p:nvPr>
        </p:nvSpPr>
        <p:spPr>
          <a:xfrm>
            <a:off x="722524" y="424199"/>
            <a:ext cx="7704002" cy="572701"/>
          </a:xfrm>
          <a:prstGeom prst="rect">
            <a:avLst/>
          </a:prstGeom>
        </p:spPr>
        <p:txBody>
          <a:bodyPr/>
          <a:lstStyle/>
          <a:p>
            <a:pPr defTabSz="365760">
              <a:defRPr sz="1400"/>
            </a:pPr>
            <a:r>
              <a:t>POSITIVE SURVEY EXAMPLES</a:t>
            </a:r>
          </a:p>
          <a:p>
            <a:pPr defTabSz="365760">
              <a:defRPr sz="1080"/>
            </a:pPr>
          </a:p>
        </p:txBody>
      </p:sp>
      <p:sp>
        <p:nvSpPr>
          <p:cNvPr id="681" name="Google Shape;862;p46"/>
          <p:cNvSpPr txBox="1"/>
          <p:nvPr>
            <p:ph type="body" idx="1"/>
          </p:nvPr>
        </p:nvSpPr>
        <p:spPr>
          <a:xfrm>
            <a:off x="722524" y="1588099"/>
            <a:ext cx="7704002" cy="3183901"/>
          </a:xfrm>
          <a:prstGeom prst="rect">
            <a:avLst/>
          </a:prstGeom>
        </p:spPr>
        <p:txBody>
          <a:bodyPr/>
          <a:lstStyle>
            <a:lvl1pPr marL="0" indent="0" algn="ctr">
              <a:lnSpc>
                <a:spcPct val="115000"/>
              </a:lnSpc>
              <a:defRPr sz="1700">
                <a:solidFill>
                  <a:schemeClr val="accent6"/>
                </a:solidFill>
                <a:latin typeface="Bellefair"/>
                <a:ea typeface="Bellefair"/>
                <a:cs typeface="Bellefair"/>
                <a:sym typeface="Bellefair"/>
              </a:defRPr>
            </a:lvl1pPr>
          </a:lstStyle>
          <a:p>
            <a:pPr/>
            <a:r>
              <a:t>“Some parent librarians who've been there a while have really changed culture. We've had 4 new little ones born since 2017 and 5 other library staff have kids college-age and younger (out of 25 or so staff). So, right now - we have a really supportive staff and library director. We established a private, quiet, lockable, dedicated pumping space in the library. Colleagues are flexible and kind when sick kids necessitate working from home. Faculty get 6 weeks paid, plus 6 weeks FMLA. Staff get FMLA and can take additional time from leave. HR could be more supportive (or at least transparent) about requirements, paperwork, etc. that new parents need to complete prior to and after leave.”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685" name="Google Shape;867;p47"/>
          <p:cNvSpPr txBox="1"/>
          <p:nvPr>
            <p:ph type="title"/>
          </p:nvPr>
        </p:nvSpPr>
        <p:spPr>
          <a:xfrm>
            <a:off x="722524" y="424199"/>
            <a:ext cx="7704002" cy="572701"/>
          </a:xfrm>
          <a:prstGeom prst="rect">
            <a:avLst/>
          </a:prstGeom>
        </p:spPr>
        <p:txBody>
          <a:bodyPr/>
          <a:lstStyle/>
          <a:p>
            <a:pPr defTabSz="365760">
              <a:defRPr sz="1400"/>
            </a:pPr>
            <a:r>
              <a:t>POSITIVE SURVEY EXAMPLES</a:t>
            </a:r>
          </a:p>
          <a:p>
            <a:pPr defTabSz="365760">
              <a:defRPr sz="1080"/>
            </a:pPr>
          </a:p>
          <a:p>
            <a:pPr defTabSz="365760">
              <a:defRPr sz="1080"/>
            </a:pPr>
          </a:p>
        </p:txBody>
      </p:sp>
      <p:sp>
        <p:nvSpPr>
          <p:cNvPr id="686" name="Google Shape;868;p47"/>
          <p:cNvSpPr txBox="1"/>
          <p:nvPr>
            <p:ph type="body" idx="1"/>
          </p:nvPr>
        </p:nvSpPr>
        <p:spPr>
          <a:xfrm>
            <a:off x="722524" y="1401475"/>
            <a:ext cx="7704002" cy="3123901"/>
          </a:xfrm>
          <a:prstGeom prst="rect">
            <a:avLst/>
          </a:prstGeom>
        </p:spPr>
        <p:txBody>
          <a:bodyPr/>
          <a:lstStyle/>
          <a:p>
            <a:pPr marL="0" indent="0" algn="ctr">
              <a:lnSpc>
                <a:spcPct val="115000"/>
              </a:lnSpc>
              <a:defRPr sz="1700">
                <a:solidFill>
                  <a:srgbClr val="1F1F1F"/>
                </a:solidFill>
                <a:latin typeface="Bellefair"/>
                <a:ea typeface="Bellefair"/>
                <a:cs typeface="Bellefair"/>
                <a:sym typeface="Bellefair"/>
              </a:defRPr>
            </a:pPr>
            <a:r>
              <a:t>“I think having a flexible work schedule really improved my emotional well-being while increasing my productivity.”</a:t>
            </a:r>
          </a:p>
          <a:p>
            <a:pPr marL="0" indent="0" algn="ctr">
              <a:lnSpc>
                <a:spcPct val="115000"/>
              </a:lnSpc>
              <a:spcBef>
                <a:spcPts val="1200"/>
              </a:spcBef>
              <a:defRPr sz="1700">
                <a:solidFill>
                  <a:srgbClr val="1F1F1F"/>
                </a:solidFill>
                <a:latin typeface="Bellefair"/>
                <a:ea typeface="Bellefair"/>
                <a:cs typeface="Bellefair"/>
                <a:sym typeface="Bellefair"/>
              </a:defRPr>
            </a:pPr>
            <a:r>
              <a:t>“They allow flex time so you never have to feel like you should choose between your home life and your personal life.”</a:t>
            </a:r>
          </a:p>
          <a:p>
            <a:pPr marL="0" indent="0" algn="ctr">
              <a:lnSpc>
                <a:spcPct val="115000"/>
              </a:lnSpc>
              <a:spcBef>
                <a:spcPts val="1200"/>
              </a:spcBef>
              <a:defRPr sz="1700">
                <a:solidFill>
                  <a:srgbClr val="1F1F1F"/>
                </a:solidFill>
                <a:latin typeface="Bellefair"/>
                <a:ea typeface="Bellefair"/>
                <a:cs typeface="Bellefair"/>
                <a:sym typeface="Bellefair"/>
              </a:defRPr>
            </a:pPr>
            <a:r>
              <a:t>“Few people within my profession are parents and do not understand the continual demands I experience. Accommodations have been made thanks to my supervisor, rather than official policy.”</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690" name="Google Shape;873;p48"/>
          <p:cNvSpPr txBox="1"/>
          <p:nvPr/>
        </p:nvSpPr>
        <p:spPr>
          <a:xfrm>
            <a:off x="1004524" y="1815875"/>
            <a:ext cx="7377302" cy="1960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1700">
                <a:solidFill>
                  <a:schemeClr val="accent6"/>
                </a:solidFill>
                <a:latin typeface="Bellefair"/>
                <a:ea typeface="Bellefair"/>
                <a:cs typeface="Bellefair"/>
                <a:sym typeface="Bellefair"/>
              </a:defRPr>
            </a:pPr>
            <a:r>
              <a:t>“I find myself returning to one of the best pieces of advice I’ve received about how to actually reduce burnout: Think not just about how to reduce your own, but how your own actions are sparing and fanning burnout in others.”</a:t>
            </a:r>
          </a:p>
          <a:p>
            <a:pPr>
              <a:defRPr sz="1700">
                <a:solidFill>
                  <a:schemeClr val="accent6"/>
                </a:solidFill>
                <a:latin typeface="Bellefair"/>
                <a:ea typeface="Bellefair"/>
                <a:cs typeface="Bellefair"/>
                <a:sym typeface="Bellefair"/>
              </a:defRPr>
            </a:pPr>
          </a:p>
          <a:p>
            <a:pPr>
              <a:defRPr sz="1700">
                <a:solidFill>
                  <a:schemeClr val="accent6"/>
                </a:solidFill>
                <a:latin typeface="Bellefair"/>
                <a:ea typeface="Bellefair"/>
                <a:cs typeface="Bellefair"/>
                <a:sym typeface="Bellefair"/>
              </a:defRPr>
            </a:pPr>
            <a:r>
              <a:t>-Anne Helen Petersen from “Can’t Even: How Millennials Became the Burnout Generation,” 2020.</a:t>
            </a:r>
          </a:p>
        </p:txBody>
      </p:sp>
      <p:sp>
        <p:nvSpPr>
          <p:cNvPr id="691" name="Google Shape;874;p48"/>
          <p:cNvSpPr txBox="1"/>
          <p:nvPr/>
        </p:nvSpPr>
        <p:spPr>
          <a:xfrm>
            <a:off x="1692749" y="777575"/>
            <a:ext cx="5095202" cy="716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3500">
                <a:solidFill>
                  <a:schemeClr val="accent6"/>
                </a:solidFill>
                <a:latin typeface="Bellefair"/>
                <a:ea typeface="Bellefair"/>
                <a:cs typeface="Bellefair"/>
                <a:sym typeface="Bellefair"/>
              </a:defRPr>
            </a:lvl1pPr>
          </a:lstStyle>
          <a:p>
            <a:pPr/>
            <a:r>
              <a:t>FINAL THOUGHTS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695" name="Google Shape;879;p49"/>
          <p:cNvSpPr txBox="1"/>
          <p:nvPr>
            <p:ph type="title"/>
          </p:nvPr>
        </p:nvSpPr>
        <p:spPr>
          <a:xfrm>
            <a:off x="719999" y="445025"/>
            <a:ext cx="7704002" cy="572701"/>
          </a:xfrm>
          <a:prstGeom prst="rect">
            <a:avLst/>
          </a:prstGeom>
        </p:spPr>
        <p:txBody>
          <a:bodyPr/>
          <a:lstStyle>
            <a:lvl1pPr defTabSz="365760">
              <a:defRPr sz="1400"/>
            </a:lvl1pPr>
          </a:lstStyle>
          <a:p>
            <a:pPr/>
            <a:r>
              <a:t>RESOURCES</a:t>
            </a:r>
          </a:p>
        </p:txBody>
      </p:sp>
      <p:sp>
        <p:nvSpPr>
          <p:cNvPr id="696" name="Google Shape;880;p49"/>
          <p:cNvSpPr txBox="1"/>
          <p:nvPr>
            <p:ph type="body" idx="1"/>
          </p:nvPr>
        </p:nvSpPr>
        <p:spPr>
          <a:xfrm>
            <a:off x="717474" y="1136524"/>
            <a:ext cx="7704002" cy="2841302"/>
          </a:xfrm>
          <a:prstGeom prst="rect">
            <a:avLst/>
          </a:prstGeom>
        </p:spPr>
        <p:txBody>
          <a:bodyPr/>
          <a:lstStyle/>
          <a:p>
            <a:pPr marL="0" indent="0">
              <a:lnSpc>
                <a:spcPct val="115000"/>
              </a:lnSpc>
              <a:defRPr sz="1100">
                <a:solidFill>
                  <a:schemeClr val="accent6"/>
                </a:solidFill>
                <a:latin typeface="+mn-lt"/>
                <a:ea typeface="+mn-ea"/>
                <a:cs typeface="+mn-cs"/>
                <a:sym typeface="Arial"/>
              </a:defRPr>
            </a:pPr>
          </a:p>
          <a:p>
            <a:pPr marL="0" indent="0">
              <a:lnSpc>
                <a:spcPct val="115000"/>
              </a:lnSpc>
              <a:spcBef>
                <a:spcPts val="1200"/>
              </a:spcBef>
              <a:defRPr sz="2500" u="sng">
                <a:solidFill>
                  <a:srgbClr val="0097A7"/>
                </a:solidFill>
                <a:latin typeface="Bellefair"/>
                <a:ea typeface="Bellefair"/>
                <a:cs typeface="Bellefair"/>
                <a:sym typeface="Bellefair"/>
              </a:defRPr>
            </a:pPr>
            <a:r>
              <a:rPr>
                <a:solidFill>
                  <a:srgbClr val="3C3C3B"/>
                </a:solidFill>
                <a:uFill>
                  <a:solidFill>
                    <a:srgbClr val="3C3C3B"/>
                  </a:solidFill>
                </a:uFill>
                <a:hlinkClick r:id="rId3" invalidUrl="" action="" tgtFrame="" tooltip="" history="1" highlightClick="0" endSnd="0"/>
              </a:rPr>
              <a:t>Burning the Candle Resource Document</a:t>
            </a:r>
            <a:endParaRPr sz="1800">
              <a:solidFill>
                <a:schemeClr val="accent6"/>
              </a:solidFill>
            </a:endParaRPr>
          </a:p>
          <a:p>
            <a:pPr marL="0" indent="0">
              <a:lnSpc>
                <a:spcPct val="115000"/>
              </a:lnSpc>
              <a:spcBef>
                <a:spcPts val="1200"/>
              </a:spcBef>
              <a:defRPr sz="1800">
                <a:solidFill>
                  <a:schemeClr val="accent6"/>
                </a:solidFill>
                <a:latin typeface="Bellefair"/>
                <a:ea typeface="Bellefair"/>
                <a:cs typeface="Bellefair"/>
                <a:sym typeface="Bellefair"/>
              </a:defRPr>
            </a:pPr>
            <a:r>
              <a:t>	</a:t>
            </a:r>
            <a:r>
              <a:rPr sz="2400" u="sng">
                <a:solidFill>
                  <a:srgbClr val="3C3C3B"/>
                </a:solidFill>
                <a:uFill>
                  <a:solidFill>
                    <a:srgbClr val="3C3C3B"/>
                  </a:solidFill>
                </a:uFill>
                <a:hlinkClick r:id="rId4" invalidUrl="" action="" tgtFrame="" tooltip="" history="1" highlightClick="0" endSnd="0"/>
              </a:rPr>
              <a:t>https://bit.ly/3OJxna6</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0" name="Google Shape;885;p50"/>
          <p:cNvSpPr txBox="1"/>
          <p:nvPr>
            <p:ph type="title"/>
          </p:nvPr>
        </p:nvSpPr>
        <p:spPr>
          <a:xfrm>
            <a:off x="1635749" y="539500"/>
            <a:ext cx="5872501" cy="1052101"/>
          </a:xfrm>
          <a:prstGeom prst="rect">
            <a:avLst/>
          </a:prstGeom>
        </p:spPr>
        <p:txBody>
          <a:bodyPr/>
          <a:lstStyle>
            <a:lvl1pPr defTabSz="731520">
              <a:defRPr sz="5760"/>
            </a:lvl1pPr>
          </a:lstStyle>
          <a:p>
            <a:pPr/>
            <a:r>
              <a:t>THANKS!</a:t>
            </a:r>
          </a:p>
        </p:txBody>
      </p:sp>
      <p:sp>
        <p:nvSpPr>
          <p:cNvPr id="701" name="Google Shape;886;p50"/>
          <p:cNvSpPr txBox="1"/>
          <p:nvPr>
            <p:ph type="body" sz="quarter" idx="1"/>
          </p:nvPr>
        </p:nvSpPr>
        <p:spPr>
          <a:xfrm>
            <a:off x="1140450" y="1780200"/>
            <a:ext cx="7015499" cy="1328701"/>
          </a:xfrm>
          <a:prstGeom prst="rect">
            <a:avLst/>
          </a:prstGeom>
        </p:spPr>
        <p:txBody>
          <a:bodyPr/>
          <a:lstStyle/>
          <a:p>
            <a:pPr marL="0" indent="0" defTabSz="905255">
              <a:defRPr sz="2376">
                <a:latin typeface="Bellefair"/>
                <a:ea typeface="Bellefair"/>
                <a:cs typeface="Bellefair"/>
                <a:sym typeface="Bellefair"/>
              </a:defRPr>
            </a:pPr>
            <a:r>
              <a:t>DO YOU HAVE ANY QUESTIONS?</a:t>
            </a:r>
          </a:p>
          <a:p>
            <a:pPr marL="0" indent="0" algn="l" defTabSz="905255">
              <a:spcBef>
                <a:spcPts val="900"/>
              </a:spcBef>
              <a:defRPr sz="1386"/>
            </a:pPr>
            <a:r>
              <a:t>Jessica Lee			Robert Griggs-Taylor		Mike Holt	</a:t>
            </a:r>
            <a:br/>
            <a:r>
              <a:rPr u="sng">
                <a:uFill>
                  <a:solidFill>
                    <a:srgbClr val="3C3C3B"/>
                  </a:solidFill>
                </a:uFill>
                <a:hlinkClick r:id="rId2" invalidUrl="" action="" tgtFrame="" tooltip="" history="1" highlightClick="0" endSnd="0"/>
              </a:rPr>
              <a:t>jessicalee@valdosta.edu</a:t>
            </a:r>
            <a:r>
              <a:t> 	</a:t>
            </a:r>
            <a:r>
              <a:rPr u="sng">
                <a:uFill>
                  <a:solidFill>
                    <a:srgbClr val="3C3C3B"/>
                  </a:solidFill>
                </a:uFill>
                <a:hlinkClick r:id="rId3" invalidUrl="" action="" tgtFrame="" tooltip="" history="1" highlightClick="0" endSnd="0"/>
              </a:rPr>
              <a:t>rngriggs@valdosta.edu</a:t>
            </a:r>
            <a:r>
              <a:t>	</a:t>
            </a:r>
            <a:r>
              <a:rPr u="sng">
                <a:uFill>
                  <a:solidFill>
                    <a:srgbClr val="3C3C3B"/>
                  </a:solidFill>
                </a:uFill>
                <a:hlinkClick r:id="rId4" invalidUrl="" action="" tgtFrame="" tooltip="" history="1" highlightClick="0" endSnd="0"/>
              </a:rPr>
              <a:t>michaelholt@lsu.edu</a:t>
            </a:r>
            <a:r>
              <a:t> </a:t>
            </a:r>
          </a:p>
        </p:txBody>
      </p:sp>
      <p:sp>
        <p:nvSpPr>
          <p:cNvPr id="702" name="Google Shape;887;p50"/>
          <p:cNvSpPr txBox="1"/>
          <p:nvPr/>
        </p:nvSpPr>
        <p:spPr>
          <a:xfrm>
            <a:off x="2496149" y="3996487"/>
            <a:ext cx="4151701" cy="3606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1200">
                <a:latin typeface="Albert Sans"/>
                <a:ea typeface="Albert Sans"/>
                <a:cs typeface="Albert Sans"/>
                <a:sym typeface="Albert Sans"/>
              </a:defRPr>
            </a:lvl1pPr>
          </a:lstStyle>
          <a:p>
            <a:pPr/>
            <a:r>
              <a:t>Please keep this slide for attribution</a:t>
            </a:r>
          </a:p>
        </p:txBody>
      </p:sp>
      <p:grpSp>
        <p:nvGrpSpPr>
          <p:cNvPr id="705" name="Google Shape;888;p50"/>
          <p:cNvGrpSpPr/>
          <p:nvPr/>
        </p:nvGrpSpPr>
        <p:grpSpPr>
          <a:xfrm>
            <a:off x="2648549" y="1630089"/>
            <a:ext cx="3999301" cy="111601"/>
            <a:chOff x="0" y="0"/>
            <a:chExt cx="3999300" cy="111600"/>
          </a:xfrm>
        </p:grpSpPr>
        <p:sp>
          <p:nvSpPr>
            <p:cNvPr id="703" name="Google Shape;889;p50"/>
            <p:cNvSpPr/>
            <p:nvPr/>
          </p:nvSpPr>
          <p:spPr>
            <a:xfrm>
              <a:off x="-1" y="55799"/>
              <a:ext cx="3999302"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704" name="Google Shape;890;p50"/>
            <p:cNvSpPr/>
            <p:nvPr/>
          </p:nvSpPr>
          <p:spPr>
            <a:xfrm>
              <a:off x="1823738"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498" name="Google Shape;657;p29"/>
          <p:cNvSpPr txBox="1"/>
          <p:nvPr>
            <p:ph type="title"/>
          </p:nvPr>
        </p:nvSpPr>
        <p:spPr>
          <a:xfrm>
            <a:off x="719999" y="445025"/>
            <a:ext cx="7704002" cy="572701"/>
          </a:xfrm>
          <a:prstGeom prst="rect">
            <a:avLst/>
          </a:prstGeom>
        </p:spPr>
        <p:txBody>
          <a:bodyPr/>
          <a:lstStyle>
            <a:lvl1pPr defTabSz="365760">
              <a:defRPr sz="1400"/>
            </a:lvl1pPr>
          </a:lstStyle>
          <a:p>
            <a:pPr/>
            <a:r>
              <a:t>TABLE OF CONTENTS</a:t>
            </a:r>
          </a:p>
        </p:txBody>
      </p:sp>
      <p:sp>
        <p:nvSpPr>
          <p:cNvPr id="499" name="Google Shape;658;p29"/>
          <p:cNvSpPr txBox="1"/>
          <p:nvPr>
            <p:ph type="body" sz="quarter" idx="1"/>
          </p:nvPr>
        </p:nvSpPr>
        <p:spPr>
          <a:xfrm>
            <a:off x="937025" y="2292399"/>
            <a:ext cx="3620400" cy="484802"/>
          </a:xfrm>
          <a:prstGeom prst="rect">
            <a:avLst/>
          </a:prstGeom>
        </p:spPr>
        <p:txBody>
          <a:bodyPr/>
          <a:lstStyle>
            <a:lvl1pPr marL="0" indent="0" defTabSz="548640">
              <a:defRPr sz="960"/>
            </a:lvl1pPr>
          </a:lstStyle>
          <a:p>
            <a:pPr/>
            <a:r>
              <a:t>Discuss our research into academic burnout in addition to research gaps</a:t>
            </a:r>
          </a:p>
        </p:txBody>
      </p:sp>
      <p:sp>
        <p:nvSpPr>
          <p:cNvPr id="500" name="Google Shape;659;p29"/>
          <p:cNvSpPr txBox="1"/>
          <p:nvPr/>
        </p:nvSpPr>
        <p:spPr>
          <a:xfrm>
            <a:off x="4835873" y="2292399"/>
            <a:ext cx="3309601" cy="48480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548640">
              <a:defRPr sz="960">
                <a:latin typeface="Bellefair"/>
                <a:ea typeface="Bellefair"/>
                <a:cs typeface="Bellefair"/>
                <a:sym typeface="Bellefair"/>
              </a:defRPr>
            </a:lvl1pPr>
          </a:lstStyle>
          <a:p>
            <a:pPr/>
            <a:r>
              <a:t>Discuss how burnout results from the tension between expectations</a:t>
            </a:r>
          </a:p>
        </p:txBody>
      </p:sp>
      <p:sp>
        <p:nvSpPr>
          <p:cNvPr id="501" name="Google Shape;660;p29"/>
          <p:cNvSpPr txBox="1"/>
          <p:nvPr/>
        </p:nvSpPr>
        <p:spPr>
          <a:xfrm>
            <a:off x="719999" y="4051875"/>
            <a:ext cx="4054502" cy="4848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557784">
              <a:defRPr sz="976">
                <a:latin typeface="Bellefair"/>
                <a:ea typeface="Bellefair"/>
                <a:cs typeface="Bellefair"/>
                <a:sym typeface="Bellefair"/>
              </a:defRPr>
            </a:lvl1pPr>
          </a:lstStyle>
          <a:p>
            <a:pPr/>
            <a:r>
              <a:t>Discuss survey results that demonstrate tensions in work expectations</a:t>
            </a:r>
          </a:p>
        </p:txBody>
      </p:sp>
      <p:sp>
        <p:nvSpPr>
          <p:cNvPr id="502" name="Google Shape;661;p29"/>
          <p:cNvSpPr txBox="1"/>
          <p:nvPr/>
        </p:nvSpPr>
        <p:spPr>
          <a:xfrm>
            <a:off x="4904749" y="4039499"/>
            <a:ext cx="3309601" cy="4848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548640">
              <a:defRPr sz="960">
                <a:latin typeface="Bellefair"/>
                <a:ea typeface="Bellefair"/>
                <a:cs typeface="Bellefair"/>
                <a:sym typeface="Bellefair"/>
              </a:defRPr>
            </a:lvl1pPr>
          </a:lstStyle>
          <a:p>
            <a:pPr/>
            <a:r>
              <a:t>Discuss survey results and insights that alleviate work tensions</a:t>
            </a:r>
          </a:p>
        </p:txBody>
      </p:sp>
      <p:sp>
        <p:nvSpPr>
          <p:cNvPr id="503" name="Google Shape;662;p29"/>
          <p:cNvSpPr txBox="1"/>
          <p:nvPr/>
        </p:nvSpPr>
        <p:spPr>
          <a:xfrm>
            <a:off x="2286599" y="1319318"/>
            <a:ext cx="733501" cy="401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defTabSz="448055">
              <a:defRPr sz="1470">
                <a:latin typeface="Bellefair"/>
                <a:ea typeface="Bellefair"/>
                <a:cs typeface="Bellefair"/>
                <a:sym typeface="Bellefair"/>
              </a:defRPr>
            </a:lvl1pPr>
          </a:lstStyle>
          <a:p>
            <a:pPr/>
            <a:r>
              <a:t>01</a:t>
            </a:r>
          </a:p>
        </p:txBody>
      </p:sp>
      <p:sp>
        <p:nvSpPr>
          <p:cNvPr id="504" name="Google Shape;663;p29"/>
          <p:cNvSpPr txBox="1"/>
          <p:nvPr/>
        </p:nvSpPr>
        <p:spPr>
          <a:xfrm>
            <a:off x="2287625" y="3064355"/>
            <a:ext cx="731401" cy="401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defTabSz="448055">
              <a:defRPr sz="1470">
                <a:latin typeface="Bellefair"/>
                <a:ea typeface="Bellefair"/>
                <a:cs typeface="Bellefair"/>
                <a:sym typeface="Bellefair"/>
              </a:defRPr>
            </a:lvl1pPr>
          </a:lstStyle>
          <a:p>
            <a:pPr/>
            <a:r>
              <a:t>03</a:t>
            </a:r>
          </a:p>
        </p:txBody>
      </p:sp>
      <p:sp>
        <p:nvSpPr>
          <p:cNvPr id="505" name="Google Shape;664;p29"/>
          <p:cNvSpPr txBox="1"/>
          <p:nvPr/>
        </p:nvSpPr>
        <p:spPr>
          <a:xfrm>
            <a:off x="6118202" y="1318716"/>
            <a:ext cx="731401" cy="401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defTabSz="448055">
              <a:defRPr sz="1470">
                <a:latin typeface="Bellefair"/>
                <a:ea typeface="Bellefair"/>
                <a:cs typeface="Bellefair"/>
                <a:sym typeface="Bellefair"/>
              </a:defRPr>
            </a:lvl1pPr>
          </a:lstStyle>
          <a:p>
            <a:pPr/>
            <a:r>
              <a:t>02</a:t>
            </a:r>
          </a:p>
        </p:txBody>
      </p:sp>
      <p:sp>
        <p:nvSpPr>
          <p:cNvPr id="506" name="Google Shape;665;p29"/>
          <p:cNvSpPr txBox="1"/>
          <p:nvPr/>
        </p:nvSpPr>
        <p:spPr>
          <a:xfrm>
            <a:off x="6124973" y="3064355"/>
            <a:ext cx="731401" cy="401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defTabSz="448055">
              <a:defRPr sz="1470">
                <a:latin typeface="Bellefair"/>
                <a:ea typeface="Bellefair"/>
                <a:cs typeface="Bellefair"/>
                <a:sym typeface="Bellefair"/>
              </a:defRPr>
            </a:lvl1pPr>
          </a:lstStyle>
          <a:p>
            <a:pPr/>
            <a:r>
              <a:t>04</a:t>
            </a:r>
          </a:p>
        </p:txBody>
      </p:sp>
      <p:sp>
        <p:nvSpPr>
          <p:cNvPr id="507" name="Google Shape;666;p29"/>
          <p:cNvSpPr txBox="1"/>
          <p:nvPr/>
        </p:nvSpPr>
        <p:spPr>
          <a:xfrm>
            <a:off x="1210700" y="1773498"/>
            <a:ext cx="2886001" cy="4476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667512">
              <a:defRPr sz="1752">
                <a:latin typeface="Bellefair"/>
                <a:ea typeface="Bellefair"/>
                <a:cs typeface="Bellefair"/>
                <a:sym typeface="Bellefair"/>
              </a:defRPr>
            </a:lvl1pPr>
          </a:lstStyle>
          <a:p>
            <a:pPr/>
            <a:r>
              <a:t>Introduction</a:t>
            </a:r>
          </a:p>
        </p:txBody>
      </p:sp>
      <p:sp>
        <p:nvSpPr>
          <p:cNvPr id="508" name="Google Shape;667;p29"/>
          <p:cNvSpPr txBox="1"/>
          <p:nvPr/>
        </p:nvSpPr>
        <p:spPr>
          <a:xfrm>
            <a:off x="325550" y="3517524"/>
            <a:ext cx="4579200" cy="4476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667512">
              <a:defRPr sz="1752">
                <a:latin typeface="Bellefair"/>
                <a:ea typeface="Bellefair"/>
                <a:cs typeface="Bellefair"/>
                <a:sym typeface="Bellefair"/>
              </a:defRPr>
            </a:lvl1pPr>
          </a:lstStyle>
          <a:p>
            <a:pPr/>
            <a:r>
              <a:t>Trust, Boundaries, and Mental Health </a:t>
            </a:r>
          </a:p>
        </p:txBody>
      </p:sp>
      <p:sp>
        <p:nvSpPr>
          <p:cNvPr id="509" name="Google Shape;668;p29"/>
          <p:cNvSpPr txBox="1"/>
          <p:nvPr/>
        </p:nvSpPr>
        <p:spPr>
          <a:xfrm>
            <a:off x="5039100" y="1772448"/>
            <a:ext cx="2889601" cy="4476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667512">
              <a:defRPr sz="1752">
                <a:latin typeface="Bellefair"/>
                <a:ea typeface="Bellefair"/>
                <a:cs typeface="Bellefair"/>
                <a:sym typeface="Bellefair"/>
              </a:defRPr>
            </a:lvl1pPr>
          </a:lstStyle>
          <a:p>
            <a:pPr/>
            <a:r>
              <a:t>Work Expectations</a:t>
            </a:r>
          </a:p>
        </p:txBody>
      </p:sp>
      <p:sp>
        <p:nvSpPr>
          <p:cNvPr id="510" name="Google Shape;669;p29"/>
          <p:cNvSpPr txBox="1"/>
          <p:nvPr/>
        </p:nvSpPr>
        <p:spPr>
          <a:xfrm>
            <a:off x="5045874" y="3517529"/>
            <a:ext cx="2889601" cy="4476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lvl1pPr algn="ctr" defTabSz="667512">
              <a:defRPr sz="1752">
                <a:latin typeface="Bellefair"/>
                <a:ea typeface="Bellefair"/>
                <a:cs typeface="Bellefair"/>
                <a:sym typeface="Bellefair"/>
              </a:defRPr>
            </a:lvl1pPr>
          </a:lstStyle>
          <a:p>
            <a:pPr/>
            <a:r>
              <a:t>Managing burnout</a:t>
            </a:r>
          </a:p>
        </p:txBody>
      </p:sp>
      <p:sp>
        <p:nvSpPr>
          <p:cNvPr id="511" name="Google Shape;670;p29"/>
          <p:cNvSpPr/>
          <p:nvPr/>
        </p:nvSpPr>
        <p:spPr>
          <a:xfrm>
            <a:off x="1741396" y="2258292"/>
            <a:ext cx="1824301" cy="1"/>
          </a:xfrm>
          <a:prstGeom prst="line">
            <a:avLst/>
          </a:prstGeom>
          <a:ln w="19050">
            <a:solidFill>
              <a:srgbClr val="ECB266"/>
            </a:solidFill>
          </a:ln>
        </p:spPr>
        <p:txBody>
          <a:bodyPr lIns="45719" rIns="45719"/>
          <a:lstStyle/>
          <a:p>
            <a:pPr/>
          </a:p>
        </p:txBody>
      </p:sp>
      <p:sp>
        <p:nvSpPr>
          <p:cNvPr id="512" name="Google Shape;671;p29"/>
          <p:cNvSpPr/>
          <p:nvPr/>
        </p:nvSpPr>
        <p:spPr>
          <a:xfrm>
            <a:off x="2619008" y="2222537"/>
            <a:ext cx="69353"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a:miter lim="400000"/>
          </a:ln>
        </p:spPr>
        <p:txBody>
          <a:bodyPr lIns="45719" rIns="45719" anchor="ctr"/>
          <a:lstStyle/>
          <a:p>
            <a:pPr>
              <a:defRPr>
                <a:solidFill>
                  <a:schemeClr val="accent6"/>
                </a:solidFill>
              </a:defRPr>
            </a:pPr>
          </a:p>
        </p:txBody>
      </p:sp>
      <p:grpSp>
        <p:nvGrpSpPr>
          <p:cNvPr id="515" name="Google Shape;672;p29"/>
          <p:cNvGrpSpPr/>
          <p:nvPr/>
        </p:nvGrpSpPr>
        <p:grpSpPr>
          <a:xfrm>
            <a:off x="5572825" y="2222537"/>
            <a:ext cx="1824600" cy="69352"/>
            <a:chOff x="0" y="0"/>
            <a:chExt cx="1824599" cy="69350"/>
          </a:xfrm>
        </p:grpSpPr>
        <p:sp>
          <p:nvSpPr>
            <p:cNvPr id="513" name="Google Shape;673;p29"/>
            <p:cNvSpPr/>
            <p:nvPr/>
          </p:nvSpPr>
          <p:spPr>
            <a:xfrm>
              <a:off x="0" y="34680"/>
              <a:ext cx="1824600"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14" name="Google Shape;674;p29"/>
            <p:cNvSpPr/>
            <p:nvPr/>
          </p:nvSpPr>
          <p:spPr>
            <a:xfrm>
              <a:off x="876384"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518" name="Google Shape;675;p29"/>
          <p:cNvGrpSpPr/>
          <p:nvPr/>
        </p:nvGrpSpPr>
        <p:grpSpPr>
          <a:xfrm>
            <a:off x="1741162" y="3967636"/>
            <a:ext cx="1824301" cy="69352"/>
            <a:chOff x="0" y="0"/>
            <a:chExt cx="1824300" cy="69350"/>
          </a:xfrm>
        </p:grpSpPr>
        <p:sp>
          <p:nvSpPr>
            <p:cNvPr id="516" name="Google Shape;676;p29"/>
            <p:cNvSpPr/>
            <p:nvPr/>
          </p:nvSpPr>
          <p:spPr>
            <a:xfrm>
              <a:off x="-1" y="34680"/>
              <a:ext cx="1824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17" name="Google Shape;677;p29"/>
            <p:cNvSpPr/>
            <p:nvPr/>
          </p:nvSpPr>
          <p:spPr>
            <a:xfrm>
              <a:off x="877471"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521" name="Google Shape;678;p29"/>
          <p:cNvGrpSpPr/>
          <p:nvPr/>
        </p:nvGrpSpPr>
        <p:grpSpPr>
          <a:xfrm>
            <a:off x="5577051" y="3967636"/>
            <a:ext cx="1824600" cy="69352"/>
            <a:chOff x="0" y="0"/>
            <a:chExt cx="1824599" cy="69350"/>
          </a:xfrm>
        </p:grpSpPr>
        <p:sp>
          <p:nvSpPr>
            <p:cNvPr id="519" name="Google Shape;679;p29"/>
            <p:cNvSpPr/>
            <p:nvPr/>
          </p:nvSpPr>
          <p:spPr>
            <a:xfrm>
              <a:off x="0" y="34680"/>
              <a:ext cx="1824600"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20" name="Google Shape;680;p29"/>
            <p:cNvSpPr/>
            <p:nvPr/>
          </p:nvSpPr>
          <p:spPr>
            <a:xfrm>
              <a:off x="878933" y="-1"/>
              <a:ext cx="69352"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noFill/>
      </p:bgPr>
    </p:bg>
    <p:spTree>
      <p:nvGrpSpPr>
        <p:cNvPr id="1" name=""/>
        <p:cNvGrpSpPr/>
        <p:nvPr/>
      </p:nvGrpSpPr>
      <p:grpSpPr>
        <a:xfrm>
          <a:off x="0" y="0"/>
          <a:ext cx="0" cy="0"/>
          <a:chOff x="0" y="0"/>
          <a:chExt cx="0" cy="0"/>
        </a:xfrm>
      </p:grpSpPr>
      <p:sp>
        <p:nvSpPr>
          <p:cNvPr id="525" name="Google Shape;685;p30"/>
          <p:cNvSpPr txBox="1"/>
          <p:nvPr>
            <p:ph type="title"/>
          </p:nvPr>
        </p:nvSpPr>
        <p:spPr>
          <a:xfrm>
            <a:off x="719999" y="445025"/>
            <a:ext cx="7704002" cy="572701"/>
          </a:xfrm>
          <a:prstGeom prst="rect">
            <a:avLst/>
          </a:prstGeom>
        </p:spPr>
        <p:txBody>
          <a:bodyPr/>
          <a:lstStyle>
            <a:lvl1pPr defTabSz="658368">
              <a:defRPr sz="2520"/>
            </a:lvl1pPr>
          </a:lstStyle>
          <a:p>
            <a:pPr/>
            <a:r>
              <a:t>DISCLAIMER!</a:t>
            </a:r>
          </a:p>
        </p:txBody>
      </p:sp>
      <p:sp>
        <p:nvSpPr>
          <p:cNvPr id="526" name="Google Shape;686;p30"/>
          <p:cNvSpPr txBox="1"/>
          <p:nvPr/>
        </p:nvSpPr>
        <p:spPr>
          <a:xfrm>
            <a:off x="563774" y="1576749"/>
            <a:ext cx="7704002" cy="320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2800">
                <a:solidFill>
                  <a:schemeClr val="accent6"/>
                </a:solidFill>
                <a:latin typeface="Bellefair"/>
                <a:ea typeface="Bellefair"/>
                <a:cs typeface="Bellefair"/>
                <a:sym typeface="Bellefair"/>
              </a:defRPr>
            </a:pPr>
            <a:r>
              <a:t>The three of us are not cured of burnout! We have made different individual changes to our lives over the past 3 years to mitigate burnout. We are in better places than we were 3 years ago but still works in progress…</a:t>
            </a:r>
          </a:p>
          <a:p>
            <a:pPr>
              <a:defRPr sz="2800">
                <a:solidFill>
                  <a:schemeClr val="accent6"/>
                </a:solidFill>
                <a:latin typeface="Bellefair"/>
                <a:ea typeface="Bellefair"/>
                <a:cs typeface="Bellefair"/>
                <a:sym typeface="Bellefair"/>
              </a:defRPr>
            </a:pPr>
          </a:p>
          <a:p>
            <a:pPr>
              <a:defRPr sz="2800">
                <a:solidFill>
                  <a:schemeClr val="accent6"/>
                </a:solidFill>
                <a:latin typeface="Bellefair"/>
                <a:ea typeface="Bellefair"/>
                <a:cs typeface="Bellefair"/>
                <a:sym typeface="Bellefair"/>
              </a:defRPr>
            </a:pPr>
            <a:r>
              <a:t>Every day is different.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0" name="Google Shape;691;p31"/>
          <p:cNvSpPr txBox="1"/>
          <p:nvPr>
            <p:ph type="body" sz="quarter" idx="4294967295"/>
          </p:nvPr>
        </p:nvSpPr>
        <p:spPr>
          <a:xfrm>
            <a:off x="3897950" y="1779950"/>
            <a:ext cx="3238801" cy="768001"/>
          </a:xfrm>
          <a:prstGeom prst="rect">
            <a:avLst/>
          </a:prstGeom>
        </p:spPr>
        <p:txBody>
          <a:bodyPr>
            <a:normAutofit fontScale="100000" lnSpcReduction="0"/>
          </a:bodyPr>
          <a:lstStyle/>
          <a:p>
            <a:pPr marL="0" indent="0" algn="ctr" defTabSz="704087">
              <a:buSzTx/>
              <a:buNone/>
              <a:defRPr sz="1232">
                <a:latin typeface="Bellefair"/>
                <a:ea typeface="Bellefair"/>
                <a:cs typeface="Bellefair"/>
                <a:sym typeface="Bellefair"/>
              </a:defRPr>
            </a:pPr>
            <a:r>
              <a:t>“Burning the Candle at Both Ends”. </a:t>
            </a:r>
            <a:r>
              <a:rPr i="1"/>
              <a:t>Academic Librarian Burnout</a:t>
            </a:r>
            <a:r>
              <a:t>. ACRL (All authors)</a:t>
            </a:r>
          </a:p>
        </p:txBody>
      </p:sp>
      <p:sp>
        <p:nvSpPr>
          <p:cNvPr id="531" name="Google Shape;692;p31"/>
          <p:cNvSpPr txBox="1"/>
          <p:nvPr>
            <p:ph type="title"/>
          </p:nvPr>
        </p:nvSpPr>
        <p:spPr>
          <a:xfrm>
            <a:off x="719999" y="445025"/>
            <a:ext cx="7704002" cy="572701"/>
          </a:xfrm>
          <a:prstGeom prst="rect">
            <a:avLst/>
          </a:prstGeom>
        </p:spPr>
        <p:txBody>
          <a:bodyPr/>
          <a:lstStyle>
            <a:lvl1pPr defTabSz="658368">
              <a:defRPr sz="2520"/>
            </a:lvl1pPr>
          </a:lstStyle>
          <a:p>
            <a:pPr/>
            <a:r>
              <a:t>RESEARCH &amp; PUBLICATIONS</a:t>
            </a:r>
          </a:p>
        </p:txBody>
      </p:sp>
      <p:sp>
        <p:nvSpPr>
          <p:cNvPr id="532" name="Google Shape;693;p31"/>
          <p:cNvSpPr txBox="1"/>
          <p:nvPr/>
        </p:nvSpPr>
        <p:spPr>
          <a:xfrm>
            <a:off x="726293" y="2969019"/>
            <a:ext cx="1797301" cy="4482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667512">
              <a:defRPr sz="1752">
                <a:latin typeface="Bellefair"/>
                <a:ea typeface="Bellefair"/>
                <a:cs typeface="Bellefair"/>
                <a:sym typeface="Bellefair"/>
              </a:defRPr>
            </a:lvl1pPr>
          </a:lstStyle>
          <a:p>
            <a:pPr/>
            <a:r>
              <a:t>2020</a:t>
            </a:r>
          </a:p>
        </p:txBody>
      </p:sp>
      <p:sp>
        <p:nvSpPr>
          <p:cNvPr id="533" name="Google Shape;694;p31"/>
          <p:cNvSpPr txBox="1"/>
          <p:nvPr/>
        </p:nvSpPr>
        <p:spPr>
          <a:xfrm>
            <a:off x="726594" y="3417232"/>
            <a:ext cx="1797301" cy="7680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704087">
              <a:defRPr sz="1232">
                <a:latin typeface="Bellefair"/>
                <a:ea typeface="Bellefair"/>
                <a:cs typeface="Bellefair"/>
                <a:sym typeface="Bellefair"/>
              </a:defRPr>
            </a:lvl1pPr>
          </a:lstStyle>
          <a:p>
            <a:pPr/>
            <a:r>
              <a:t>Jessica, Mike, Robert, and Amy began researching burnout </a:t>
            </a:r>
          </a:p>
        </p:txBody>
      </p:sp>
      <p:sp>
        <p:nvSpPr>
          <p:cNvPr id="534" name="Google Shape;695;p31"/>
          <p:cNvSpPr txBox="1"/>
          <p:nvPr/>
        </p:nvSpPr>
        <p:spPr>
          <a:xfrm>
            <a:off x="3135124" y="2954113"/>
            <a:ext cx="1797301" cy="4482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667512">
              <a:defRPr sz="1752">
                <a:latin typeface="Bellefair"/>
                <a:ea typeface="Bellefair"/>
                <a:cs typeface="Bellefair"/>
                <a:sym typeface="Bellefair"/>
              </a:defRPr>
            </a:lvl1pPr>
          </a:lstStyle>
          <a:p>
            <a:pPr/>
            <a:r>
              <a:t>Summer 2022</a:t>
            </a:r>
          </a:p>
        </p:txBody>
      </p:sp>
      <p:sp>
        <p:nvSpPr>
          <p:cNvPr id="535" name="Google Shape;696;p31"/>
          <p:cNvSpPr/>
          <p:nvPr/>
        </p:nvSpPr>
        <p:spPr>
          <a:xfrm>
            <a:off x="760399" y="2810835"/>
            <a:ext cx="7623202" cy="1"/>
          </a:xfrm>
          <a:prstGeom prst="line">
            <a:avLst/>
          </a:prstGeom>
          <a:ln w="19050">
            <a:solidFill>
              <a:srgbClr val="ECB266"/>
            </a:solidFill>
            <a:headEnd type="oval"/>
            <a:tailEnd type="oval"/>
          </a:ln>
        </p:spPr>
        <p:txBody>
          <a:bodyPr lIns="45719" rIns="45719"/>
          <a:lstStyle/>
          <a:p>
            <a:pPr/>
          </a:p>
        </p:txBody>
      </p:sp>
      <p:sp>
        <p:nvSpPr>
          <p:cNvPr id="536" name="Google Shape;697;p31"/>
          <p:cNvSpPr txBox="1"/>
          <p:nvPr/>
        </p:nvSpPr>
        <p:spPr>
          <a:xfrm>
            <a:off x="1965905" y="1068880"/>
            <a:ext cx="1797301" cy="4482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630936">
              <a:defRPr sz="1656">
                <a:latin typeface="Bellefair"/>
                <a:ea typeface="Bellefair"/>
                <a:cs typeface="Bellefair"/>
                <a:sym typeface="Bellefair"/>
              </a:defRPr>
            </a:lvl1pPr>
          </a:lstStyle>
          <a:p>
            <a:pPr/>
            <a:r>
              <a:t>March-April 2021</a:t>
            </a:r>
          </a:p>
        </p:txBody>
      </p:sp>
      <p:sp>
        <p:nvSpPr>
          <p:cNvPr id="537" name="Google Shape;698;p31"/>
          <p:cNvSpPr txBox="1"/>
          <p:nvPr/>
        </p:nvSpPr>
        <p:spPr>
          <a:xfrm>
            <a:off x="4618706" y="1068880"/>
            <a:ext cx="1797301" cy="4482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667512">
              <a:defRPr sz="1752">
                <a:latin typeface="Bellefair"/>
                <a:ea typeface="Bellefair"/>
                <a:cs typeface="Bellefair"/>
                <a:sym typeface="Bellefair"/>
              </a:defRPr>
            </a:lvl1pPr>
          </a:lstStyle>
          <a:p>
            <a:pPr/>
            <a:r>
              <a:t>December 2022</a:t>
            </a:r>
          </a:p>
        </p:txBody>
      </p:sp>
      <p:sp>
        <p:nvSpPr>
          <p:cNvPr id="538" name="Google Shape;699;p31"/>
          <p:cNvSpPr txBox="1"/>
          <p:nvPr/>
        </p:nvSpPr>
        <p:spPr>
          <a:xfrm>
            <a:off x="2656923" y="3739612"/>
            <a:ext cx="2753702" cy="7680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lgn="ctr" defTabSz="704087">
              <a:defRPr sz="1232">
                <a:latin typeface="Bellefair"/>
                <a:ea typeface="Bellefair"/>
                <a:cs typeface="Bellefair"/>
                <a:sym typeface="Bellefair"/>
              </a:defRPr>
            </a:pPr>
            <a:r>
              <a:t>“Rising From the Flames” </a:t>
            </a:r>
            <a:r>
              <a:rPr i="1"/>
              <a:t>Georgia Library Quarterly </a:t>
            </a:r>
            <a:r>
              <a:t>&amp; Georgia Library Association (Robert and Jessica)</a:t>
            </a:r>
          </a:p>
        </p:txBody>
      </p:sp>
      <p:sp>
        <p:nvSpPr>
          <p:cNvPr id="539" name="Google Shape;700;p31"/>
          <p:cNvSpPr/>
          <p:nvPr/>
        </p:nvSpPr>
        <p:spPr>
          <a:xfrm rot="16200000">
            <a:off x="1546944" y="2884370"/>
            <a:ext cx="1566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ln w="19050">
            <a:solidFill>
              <a:srgbClr val="ECB266"/>
            </a:solidFill>
            <a:headEnd type="oval"/>
          </a:ln>
        </p:spPr>
        <p:txBody>
          <a:bodyPr lIns="45719" rIns="45719" anchor="ctr"/>
          <a:lstStyle/>
          <a:p>
            <a:pPr/>
          </a:p>
        </p:txBody>
      </p:sp>
      <p:sp>
        <p:nvSpPr>
          <p:cNvPr id="540" name="Google Shape;701;p31"/>
          <p:cNvSpPr/>
          <p:nvPr/>
        </p:nvSpPr>
        <p:spPr>
          <a:xfrm flipH="1" rot="16200000">
            <a:off x="2784755" y="2724680"/>
            <a:ext cx="1596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ln w="19050">
            <a:solidFill>
              <a:srgbClr val="ECB266"/>
            </a:solidFill>
            <a:headEnd type="oval"/>
          </a:ln>
        </p:spPr>
        <p:txBody>
          <a:bodyPr lIns="45719" rIns="45719" anchor="ctr"/>
          <a:lstStyle/>
          <a:p>
            <a:pPr/>
          </a:p>
        </p:txBody>
      </p:sp>
      <p:sp>
        <p:nvSpPr>
          <p:cNvPr id="541" name="Google Shape;702;p31"/>
          <p:cNvSpPr/>
          <p:nvPr/>
        </p:nvSpPr>
        <p:spPr>
          <a:xfrm rot="16200000">
            <a:off x="3927786" y="2910462"/>
            <a:ext cx="211977"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98" y="0"/>
                </a:moveTo>
                <a:lnTo>
                  <a:pt x="0" y="0"/>
                </a:lnTo>
                <a:lnTo>
                  <a:pt x="0" y="21600"/>
                </a:lnTo>
                <a:lnTo>
                  <a:pt x="21600" y="21600"/>
                </a:lnTo>
              </a:path>
            </a:pathLst>
          </a:custGeom>
          <a:ln w="19050">
            <a:solidFill>
              <a:srgbClr val="ECB266"/>
            </a:solidFill>
            <a:headEnd type="oval"/>
          </a:ln>
        </p:spPr>
        <p:txBody>
          <a:bodyPr lIns="45719" rIns="45719" anchor="ctr"/>
          <a:lstStyle/>
          <a:p>
            <a:pPr/>
          </a:p>
        </p:txBody>
      </p:sp>
      <p:sp>
        <p:nvSpPr>
          <p:cNvPr id="542" name="Google Shape;703;p31"/>
          <p:cNvSpPr/>
          <p:nvPr/>
        </p:nvSpPr>
        <p:spPr>
          <a:xfrm flipH="1" rot="16200000">
            <a:off x="5436199" y="2700488"/>
            <a:ext cx="1623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ln w="19050">
            <a:solidFill>
              <a:srgbClr val="ECB266"/>
            </a:solidFill>
            <a:headEnd type="oval"/>
          </a:ln>
        </p:spPr>
        <p:txBody>
          <a:bodyPr lIns="45719" rIns="45719" anchor="ctr"/>
          <a:lstStyle/>
          <a:p>
            <a:pPr/>
          </a:p>
        </p:txBody>
      </p:sp>
      <p:sp>
        <p:nvSpPr>
          <p:cNvPr id="543" name="Google Shape;704;p31"/>
          <p:cNvSpPr txBox="1"/>
          <p:nvPr/>
        </p:nvSpPr>
        <p:spPr>
          <a:xfrm>
            <a:off x="1965905" y="1779954"/>
            <a:ext cx="1797301" cy="7680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defTabSz="704087">
              <a:defRPr sz="1232">
                <a:latin typeface="Bellefair"/>
                <a:ea typeface="Bellefair"/>
                <a:cs typeface="Bellefair"/>
                <a:sym typeface="Bellefair"/>
              </a:defRPr>
            </a:lvl1pPr>
          </a:lstStyle>
          <a:p>
            <a:pPr/>
            <a:r>
              <a:t>Conducted survey of academic library workers</a:t>
            </a:r>
          </a:p>
        </p:txBody>
      </p:sp>
      <p:sp>
        <p:nvSpPr>
          <p:cNvPr id="544" name="Google Shape;705;p31"/>
          <p:cNvSpPr/>
          <p:nvPr/>
        </p:nvSpPr>
        <p:spPr>
          <a:xfrm rot="16200000">
            <a:off x="6894936" y="2910462"/>
            <a:ext cx="211977"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98" y="0"/>
                </a:moveTo>
                <a:lnTo>
                  <a:pt x="0" y="0"/>
                </a:lnTo>
                <a:lnTo>
                  <a:pt x="0" y="21600"/>
                </a:lnTo>
                <a:lnTo>
                  <a:pt x="21600" y="21600"/>
                </a:lnTo>
              </a:path>
            </a:pathLst>
          </a:custGeom>
          <a:ln w="19050">
            <a:solidFill>
              <a:srgbClr val="ECB266"/>
            </a:solidFill>
            <a:headEnd type="oval"/>
          </a:ln>
        </p:spPr>
        <p:txBody>
          <a:bodyPr lIns="45719" rIns="45719" anchor="ctr"/>
          <a:lstStyle/>
          <a:p>
            <a:pPr/>
          </a:p>
        </p:txBody>
      </p:sp>
      <p:sp>
        <p:nvSpPr>
          <p:cNvPr id="545" name="Google Shape;706;p31"/>
          <p:cNvSpPr txBox="1"/>
          <p:nvPr/>
        </p:nvSpPr>
        <p:spPr>
          <a:xfrm>
            <a:off x="5543949" y="3091338"/>
            <a:ext cx="3000001" cy="5511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2400">
                <a:latin typeface="Bellefair"/>
                <a:ea typeface="Bellefair"/>
                <a:cs typeface="Bellefair"/>
                <a:sym typeface="Bellefair"/>
              </a:defRPr>
            </a:lvl1pPr>
          </a:lstStyle>
          <a:p>
            <a:pPr/>
            <a:r>
              <a:t>Spring 2023</a:t>
            </a:r>
          </a:p>
        </p:txBody>
      </p:sp>
      <p:sp>
        <p:nvSpPr>
          <p:cNvPr id="546" name="Google Shape;707;p31"/>
          <p:cNvSpPr txBox="1"/>
          <p:nvPr/>
        </p:nvSpPr>
        <p:spPr>
          <a:xfrm>
            <a:off x="5383619" y="3645013"/>
            <a:ext cx="3387000" cy="7680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a:defRPr sz="1600">
                <a:latin typeface="Bellefair"/>
                <a:ea typeface="Bellefair"/>
                <a:cs typeface="Bellefair"/>
                <a:sym typeface="Bellefair"/>
              </a:defRPr>
            </a:lvl1pPr>
          </a:lstStyle>
          <a:p>
            <a:pPr/>
            <a:r>
              <a:t>“Burning the Candle at Both Ends”. ACRL Presentation. (All authors)</a:t>
            </a:r>
          </a:p>
        </p:txBody>
      </p:sp>
      <p:sp>
        <p:nvSpPr>
          <p:cNvPr id="547" name="Google Shape;708;p31"/>
          <p:cNvSpPr txBox="1"/>
          <p:nvPr/>
        </p:nvSpPr>
        <p:spPr>
          <a:xfrm>
            <a:off x="6896599" y="1208199"/>
            <a:ext cx="2143501" cy="5511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2400">
                <a:latin typeface="Bellefair"/>
                <a:ea typeface="Bellefair"/>
                <a:cs typeface="Bellefair"/>
                <a:sym typeface="Bellefair"/>
              </a:defRPr>
            </a:lvl1pPr>
          </a:lstStyle>
          <a:p>
            <a:pPr/>
            <a:r>
              <a:t>August 2023</a:t>
            </a:r>
          </a:p>
        </p:txBody>
      </p:sp>
      <p:sp>
        <p:nvSpPr>
          <p:cNvPr id="548" name="Google Shape;709;p31"/>
          <p:cNvSpPr txBox="1"/>
          <p:nvPr/>
        </p:nvSpPr>
        <p:spPr>
          <a:xfrm>
            <a:off x="6946100" y="1762299"/>
            <a:ext cx="2044501" cy="7680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lgn="ctr">
              <a:defRPr sz="1600">
                <a:latin typeface="Bellefair"/>
                <a:ea typeface="Bellefair"/>
                <a:cs typeface="Bellefair"/>
                <a:sym typeface="Bellefair"/>
              </a:defRPr>
            </a:pPr>
            <a:r>
              <a:t>“Reducing Burnout”</a:t>
            </a:r>
          </a:p>
          <a:p>
            <a:pPr algn="ctr">
              <a:defRPr sz="1600">
                <a:latin typeface="Bellefair"/>
                <a:ea typeface="Bellefair"/>
                <a:cs typeface="Bellefair"/>
                <a:sym typeface="Bellefair"/>
              </a:defRPr>
            </a:pPr>
            <a:r>
              <a:t>Niche Academy</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2" name="Google Shape;714;p32"/>
          <p:cNvSpPr txBox="1"/>
          <p:nvPr/>
        </p:nvSpPr>
        <p:spPr>
          <a:xfrm>
            <a:off x="1254049" y="1638374"/>
            <a:ext cx="6792002" cy="297875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marL="4572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Only surveyed parents of minor children, </a:t>
            </a:r>
          </a:p>
          <a:p>
            <a:pPr lvl="1" marL="9144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Future research could focus more on caregivers of adult children and elderly/disabled family members</a:t>
            </a:r>
          </a:p>
          <a:p>
            <a:pPr lvl="1" marL="9144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Examine needs of parents as workers in different developmental stages</a:t>
            </a:r>
          </a:p>
          <a:p>
            <a:pPr marL="4572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Lack of enough respondents to provide analysis on queer family dynamics/queer parenting </a:t>
            </a:r>
          </a:p>
        </p:txBody>
      </p:sp>
      <p:sp>
        <p:nvSpPr>
          <p:cNvPr id="553" name="Google Shape;715;p32"/>
          <p:cNvSpPr txBox="1"/>
          <p:nvPr>
            <p:ph type="title"/>
          </p:nvPr>
        </p:nvSpPr>
        <p:spPr>
          <a:xfrm>
            <a:off x="719999" y="445025"/>
            <a:ext cx="7704002" cy="572701"/>
          </a:xfrm>
          <a:prstGeom prst="rect">
            <a:avLst/>
          </a:prstGeom>
        </p:spPr>
        <p:txBody>
          <a:bodyPr/>
          <a:lstStyle>
            <a:lvl1pPr defTabSz="658368">
              <a:defRPr sz="2520"/>
            </a:lvl1pPr>
          </a:lstStyle>
          <a:p>
            <a:pPr/>
            <a:r>
              <a:t>RESEARCH METHODS</a:t>
            </a:r>
          </a:p>
        </p:txBody>
      </p:sp>
      <p:grpSp>
        <p:nvGrpSpPr>
          <p:cNvPr id="556" name="Google Shape;717;p32"/>
          <p:cNvGrpSpPr/>
          <p:nvPr/>
        </p:nvGrpSpPr>
        <p:grpSpPr>
          <a:xfrm>
            <a:off x="1136625" y="1293375"/>
            <a:ext cx="7026841" cy="69352"/>
            <a:chOff x="0" y="0"/>
            <a:chExt cx="7026839" cy="69350"/>
          </a:xfrm>
        </p:grpSpPr>
        <p:sp>
          <p:nvSpPr>
            <p:cNvPr id="554" name="Google Shape;718;p32"/>
            <p:cNvSpPr/>
            <p:nvPr/>
          </p:nvSpPr>
          <p:spPr>
            <a:xfrm>
              <a:off x="-1" y="35755"/>
              <a:ext cx="7026840"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55" name="Google Shape;719;p32"/>
            <p:cNvSpPr/>
            <p:nvPr/>
          </p:nvSpPr>
          <p:spPr>
            <a:xfrm>
              <a:off x="3380386" y="-1"/>
              <a:ext cx="267127"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pic>
        <p:nvPicPr>
          <p:cNvPr id="557" name="Google Shape;720;p32" descr="Google Shape;720;p32"/>
          <p:cNvPicPr>
            <a:picLocks noChangeAspect="1"/>
          </p:cNvPicPr>
          <p:nvPr/>
        </p:nvPicPr>
        <p:blipFill>
          <a:blip r:embed="rId3">
            <a:extLst/>
          </a:blip>
          <a:srcRect l="4145" t="16226" r="49690" b="10441"/>
          <a:stretch>
            <a:fillRect/>
          </a:stretch>
        </p:blipFill>
        <p:spPr>
          <a:xfrm>
            <a:off x="990875" y="1160348"/>
            <a:ext cx="7162250" cy="312105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1" name="Google Shape;726;p33"/>
          <p:cNvSpPr txBox="1"/>
          <p:nvPr/>
        </p:nvSpPr>
        <p:spPr>
          <a:xfrm>
            <a:off x="1254049" y="1638374"/>
            <a:ext cx="6792002" cy="297875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marL="4572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Only surveyed parents of minor children, </a:t>
            </a:r>
          </a:p>
          <a:p>
            <a:pPr lvl="1" marL="9144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Future research could focus more on caregivers of adult children and elderly/disabled family members</a:t>
            </a:r>
          </a:p>
          <a:p>
            <a:pPr lvl="1" marL="9144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Examine needs of parents as workers in different developmental stages</a:t>
            </a:r>
          </a:p>
          <a:p>
            <a:pPr marL="4572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Lack of enough respondents to provide analysis on queer family dynamics/queer parenting </a:t>
            </a:r>
          </a:p>
        </p:txBody>
      </p:sp>
      <p:sp>
        <p:nvSpPr>
          <p:cNvPr id="562" name="Google Shape;727;p33"/>
          <p:cNvSpPr txBox="1"/>
          <p:nvPr>
            <p:ph type="title"/>
          </p:nvPr>
        </p:nvSpPr>
        <p:spPr>
          <a:xfrm>
            <a:off x="719999" y="445025"/>
            <a:ext cx="7704002" cy="572701"/>
          </a:xfrm>
          <a:prstGeom prst="rect">
            <a:avLst/>
          </a:prstGeom>
        </p:spPr>
        <p:txBody>
          <a:bodyPr/>
          <a:lstStyle>
            <a:lvl1pPr defTabSz="658368">
              <a:defRPr sz="2520"/>
            </a:lvl1pPr>
          </a:lstStyle>
          <a:p>
            <a:pPr/>
            <a:r>
              <a:t>RESEARCH METHODS</a:t>
            </a:r>
          </a:p>
        </p:txBody>
      </p:sp>
      <p:grpSp>
        <p:nvGrpSpPr>
          <p:cNvPr id="565" name="Google Shape;729;p33"/>
          <p:cNvGrpSpPr/>
          <p:nvPr/>
        </p:nvGrpSpPr>
        <p:grpSpPr>
          <a:xfrm>
            <a:off x="1136625" y="1293375"/>
            <a:ext cx="7026841" cy="69352"/>
            <a:chOff x="0" y="0"/>
            <a:chExt cx="7026839" cy="69350"/>
          </a:xfrm>
        </p:grpSpPr>
        <p:sp>
          <p:nvSpPr>
            <p:cNvPr id="563" name="Google Shape;730;p33"/>
            <p:cNvSpPr/>
            <p:nvPr/>
          </p:nvSpPr>
          <p:spPr>
            <a:xfrm>
              <a:off x="-1" y="35755"/>
              <a:ext cx="7026840"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64" name="Google Shape;731;p33"/>
            <p:cNvSpPr/>
            <p:nvPr/>
          </p:nvSpPr>
          <p:spPr>
            <a:xfrm>
              <a:off x="3380386" y="-1"/>
              <a:ext cx="267127"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pic>
        <p:nvPicPr>
          <p:cNvPr id="566" name="Google Shape;732;p33" descr="Google Shape;732;p33"/>
          <p:cNvPicPr>
            <a:picLocks noChangeAspect="1"/>
          </p:cNvPicPr>
          <p:nvPr/>
        </p:nvPicPr>
        <p:blipFill>
          <a:blip r:embed="rId3">
            <a:extLst/>
          </a:blip>
          <a:srcRect l="4145" t="16226" r="49690" b="10441"/>
          <a:stretch>
            <a:fillRect/>
          </a:stretch>
        </p:blipFill>
        <p:spPr>
          <a:xfrm>
            <a:off x="1068924" y="1145834"/>
            <a:ext cx="7162251" cy="3121051"/>
          </a:xfrm>
          <a:prstGeom prst="rect">
            <a:avLst/>
          </a:prstGeom>
          <a:ln w="12700">
            <a:miter lim="400000"/>
          </a:ln>
        </p:spPr>
      </p:pic>
      <p:pic>
        <p:nvPicPr>
          <p:cNvPr id="567" name="Google Shape;733;p33" descr="Google Shape;733;p33"/>
          <p:cNvPicPr>
            <a:picLocks noChangeAspect="1"/>
          </p:cNvPicPr>
          <p:nvPr/>
        </p:nvPicPr>
        <p:blipFill>
          <a:blip r:embed="rId3">
            <a:extLst/>
          </a:blip>
          <a:srcRect l="50309" t="16226" r="3526" b="10441"/>
          <a:stretch>
            <a:fillRect/>
          </a:stretch>
        </p:blipFill>
        <p:spPr>
          <a:xfrm>
            <a:off x="1056550" y="1145824"/>
            <a:ext cx="7187002" cy="3222052"/>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1" name="Google Shape;738;p34"/>
          <p:cNvSpPr txBox="1"/>
          <p:nvPr/>
        </p:nvSpPr>
        <p:spPr>
          <a:xfrm>
            <a:off x="1254049" y="1638374"/>
            <a:ext cx="6792002" cy="297875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marL="4572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Only surveyed parents of minor children, </a:t>
            </a:r>
          </a:p>
          <a:p>
            <a:pPr lvl="1" marL="9144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Future research could focus more on caregivers of adult children and elderly/disabled family members</a:t>
            </a:r>
          </a:p>
          <a:p>
            <a:pPr lvl="1" marL="9144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Examine needs of parents as workers in different developmental stages</a:t>
            </a:r>
          </a:p>
          <a:p>
            <a:pPr marL="457200" indent="-349250">
              <a:lnSpc>
                <a:spcPct val="115000"/>
              </a:lnSpc>
              <a:buClr>
                <a:srgbClr val="595959"/>
              </a:buClr>
              <a:buSzPts val="1900"/>
              <a:buFont typeface="Helvetica"/>
              <a:buChar char="●"/>
              <a:defRPr sz="1900">
                <a:solidFill>
                  <a:srgbClr val="595959"/>
                </a:solidFill>
                <a:latin typeface="Bellefair"/>
                <a:ea typeface="Bellefair"/>
                <a:cs typeface="Bellefair"/>
                <a:sym typeface="Bellefair"/>
              </a:defRPr>
            </a:pPr>
            <a:r>
              <a:t>Lack of enough respondents to provide analysis on queer family dynamics/queer parenting </a:t>
            </a:r>
          </a:p>
        </p:txBody>
      </p:sp>
      <p:sp>
        <p:nvSpPr>
          <p:cNvPr id="572" name="Google Shape;739;p34"/>
          <p:cNvSpPr txBox="1"/>
          <p:nvPr>
            <p:ph type="title"/>
          </p:nvPr>
        </p:nvSpPr>
        <p:spPr>
          <a:xfrm>
            <a:off x="719999" y="445025"/>
            <a:ext cx="7704002" cy="572701"/>
          </a:xfrm>
          <a:prstGeom prst="rect">
            <a:avLst/>
          </a:prstGeom>
        </p:spPr>
        <p:txBody>
          <a:bodyPr/>
          <a:lstStyle>
            <a:lvl1pPr defTabSz="658368">
              <a:defRPr sz="2520"/>
            </a:lvl1pPr>
          </a:lstStyle>
          <a:p>
            <a:pPr/>
            <a:r>
              <a:t>RESEARCH GAPS</a:t>
            </a:r>
          </a:p>
        </p:txBody>
      </p:sp>
      <p:grpSp>
        <p:nvGrpSpPr>
          <p:cNvPr id="575" name="Google Shape;741;p34"/>
          <p:cNvGrpSpPr/>
          <p:nvPr/>
        </p:nvGrpSpPr>
        <p:grpSpPr>
          <a:xfrm>
            <a:off x="1136625" y="1293375"/>
            <a:ext cx="7026841" cy="69352"/>
            <a:chOff x="0" y="0"/>
            <a:chExt cx="7026839" cy="69350"/>
          </a:xfrm>
        </p:grpSpPr>
        <p:sp>
          <p:nvSpPr>
            <p:cNvPr id="573" name="Google Shape;742;p34"/>
            <p:cNvSpPr/>
            <p:nvPr/>
          </p:nvSpPr>
          <p:spPr>
            <a:xfrm>
              <a:off x="-1" y="35755"/>
              <a:ext cx="7026840"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74" name="Google Shape;743;p34"/>
            <p:cNvSpPr/>
            <p:nvPr/>
          </p:nvSpPr>
          <p:spPr>
            <a:xfrm>
              <a:off x="3380386" y="-1"/>
              <a:ext cx="267127" cy="69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62" y="0"/>
                    <a:pt x="0" y="4852"/>
                    <a:pt x="0" y="10790"/>
                  </a:cubicBezTo>
                  <a:cubicBezTo>
                    <a:pt x="0" y="16738"/>
                    <a:pt x="4862" y="21600"/>
                    <a:pt x="10800" y="21600"/>
                  </a:cubicBezTo>
                  <a:cubicBezTo>
                    <a:pt x="16748" y="21600"/>
                    <a:pt x="21600" y="16738"/>
                    <a:pt x="21600" y="10790"/>
                  </a:cubicBezTo>
                  <a:cubicBezTo>
                    <a:pt x="21600" y="4852"/>
                    <a:pt x="16748" y="0"/>
                    <a:pt x="10800" y="0"/>
                  </a:cubicBezTo>
                  <a:close/>
                </a:path>
              </a:pathLst>
            </a:cu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9" name="Google Shape;748;p35"/>
          <p:cNvSpPr txBox="1"/>
          <p:nvPr>
            <p:ph type="title"/>
          </p:nvPr>
        </p:nvSpPr>
        <p:spPr>
          <a:xfrm>
            <a:off x="1201875" y="2463125"/>
            <a:ext cx="6596399" cy="841801"/>
          </a:xfrm>
          <a:prstGeom prst="rect">
            <a:avLst/>
          </a:prstGeom>
        </p:spPr>
        <p:txBody>
          <a:bodyPr/>
          <a:lstStyle/>
          <a:p>
            <a:pPr defTabSz="402336">
              <a:defRPr sz="2112"/>
            </a:pPr>
            <a:r>
              <a:t>WORK</a:t>
            </a:r>
          </a:p>
          <a:p>
            <a:pPr defTabSz="402336">
              <a:defRPr sz="2112"/>
            </a:pPr>
            <a:r>
              <a:t>EXPECTATIONS</a:t>
            </a:r>
          </a:p>
        </p:txBody>
      </p:sp>
      <p:sp>
        <p:nvSpPr>
          <p:cNvPr id="580" name="Google Shape;749;p35"/>
          <p:cNvSpPr txBox="1"/>
          <p:nvPr/>
        </p:nvSpPr>
        <p:spPr>
          <a:xfrm>
            <a:off x="3908900" y="923255"/>
            <a:ext cx="1268401" cy="12621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sz="7000">
                <a:latin typeface="Bellefair"/>
                <a:ea typeface="Bellefair"/>
                <a:cs typeface="Bellefair"/>
                <a:sym typeface="Bellefair"/>
              </a:defRPr>
            </a:lvl1pPr>
          </a:lstStyle>
          <a:p>
            <a:pPr/>
            <a:r>
              <a:t>02</a:t>
            </a:r>
          </a:p>
        </p:txBody>
      </p:sp>
      <p:grpSp>
        <p:nvGrpSpPr>
          <p:cNvPr id="583" name="Google Shape;750;p35"/>
          <p:cNvGrpSpPr/>
          <p:nvPr/>
        </p:nvGrpSpPr>
        <p:grpSpPr>
          <a:xfrm>
            <a:off x="2145750" y="2667343"/>
            <a:ext cx="966301" cy="111601"/>
            <a:chOff x="0" y="0"/>
            <a:chExt cx="966300" cy="111600"/>
          </a:xfrm>
        </p:grpSpPr>
        <p:sp>
          <p:nvSpPr>
            <p:cNvPr id="581" name="Google Shape;751;p35"/>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82" name="Google Shape;752;p35"/>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grpSp>
        <p:nvGrpSpPr>
          <p:cNvPr id="586" name="Google Shape;753;p35"/>
          <p:cNvGrpSpPr/>
          <p:nvPr/>
        </p:nvGrpSpPr>
        <p:grpSpPr>
          <a:xfrm>
            <a:off x="6031950" y="2667343"/>
            <a:ext cx="966301" cy="111601"/>
            <a:chOff x="0" y="0"/>
            <a:chExt cx="966300" cy="111600"/>
          </a:xfrm>
        </p:grpSpPr>
        <p:sp>
          <p:nvSpPr>
            <p:cNvPr id="584" name="Google Shape;754;p35"/>
            <p:cNvSpPr/>
            <p:nvPr/>
          </p:nvSpPr>
          <p:spPr>
            <a:xfrm>
              <a:off x="-1" y="55804"/>
              <a:ext cx="966301" cy="1"/>
            </a:xfrm>
            <a:prstGeom prst="line">
              <a:avLst/>
            </a:prstGeom>
            <a:noFill/>
            <a:ln w="19050" cap="flat">
              <a:solidFill>
                <a:srgbClr val="ECB266"/>
              </a:solidFill>
              <a:prstDash val="solid"/>
              <a:round/>
            </a:ln>
            <a:effectLst/>
          </p:spPr>
          <p:txBody>
            <a:bodyPr wrap="square" lIns="45719" tIns="45719" rIns="45719" bIns="45719" numCol="1" anchor="t">
              <a:noAutofit/>
            </a:bodyPr>
            <a:lstStyle/>
            <a:p>
              <a:pPr/>
            </a:p>
          </p:txBody>
        </p:sp>
        <p:sp>
          <p:nvSpPr>
            <p:cNvPr id="585" name="Google Shape;755;p35"/>
            <p:cNvSpPr/>
            <p:nvPr/>
          </p:nvSpPr>
          <p:spPr>
            <a:xfrm>
              <a:off x="427350" y="-1"/>
              <a:ext cx="111601" cy="111602"/>
            </a:xfrm>
            <a:prstGeom prst="ellipse">
              <a:avLst/>
            </a:prstGeom>
            <a:solidFill>
              <a:srgbClr val="ECB266"/>
            </a:solidFill>
            <a:ln w="12700" cap="flat">
              <a:noFill/>
              <a:miter lim="400000"/>
            </a:ln>
            <a:effectLst/>
          </p:spPr>
          <p:txBody>
            <a:bodyPr wrap="square" lIns="45719" tIns="45719" rIns="45719" bIns="45719" numCol="1" anchor="ctr">
              <a:noAutofit/>
            </a:bodyPr>
            <a:lstStyle/>
            <a:p>
              <a:pPr>
                <a:defRPr>
                  <a:solidFill>
                    <a:schemeClr val="accent6"/>
                  </a:solidFill>
                </a:defRPr>
              </a:pP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ecularism Minitheme by Slidesgo">
  <a:themeElements>
    <a:clrScheme name="Secularism Minitheme by Slidesgo">
      <a:dk1>
        <a:srgbClr val="3C3C3B"/>
      </a:dk1>
      <a:lt1>
        <a:srgbClr val="FFFBF4"/>
      </a:lt1>
      <a:dk2>
        <a:srgbClr val="A7A7A7"/>
      </a:dk2>
      <a:lt2>
        <a:srgbClr val="535353"/>
      </a:lt2>
      <a:accent1>
        <a:srgbClr val="8F8F8F"/>
      </a:accent1>
      <a:accent2>
        <a:srgbClr val="6E6E6E"/>
      </a:accent2>
      <a:accent3>
        <a:srgbClr val="4D4D4D"/>
      </a:accent3>
      <a:accent4>
        <a:srgbClr val="2B2B2B"/>
      </a:accent4>
      <a:accent5>
        <a:srgbClr val="0A0A0A"/>
      </a:accent5>
      <a:accent6>
        <a:srgbClr val="000000"/>
      </a:accent6>
      <a:hlink>
        <a:srgbClr val="0000FF"/>
      </a:hlink>
      <a:folHlink>
        <a:srgbClr val="FF00FF"/>
      </a:folHlink>
    </a:clrScheme>
    <a:fontScheme name="Secularism Minitheme by Slidesgo">
      <a:majorFont>
        <a:latin typeface="Helvetica"/>
        <a:ea typeface="Helvetica"/>
        <a:cs typeface="Helvetica"/>
      </a:majorFont>
      <a:minorFont>
        <a:latin typeface="Arial"/>
        <a:ea typeface="Arial"/>
        <a:cs typeface="Arial"/>
      </a:minorFont>
    </a:fontScheme>
    <a:fmtScheme name="Secularism Minitheme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chemeClr val="accent6">
                <a:alpha val="35000"/>
              </a:schemeClr>
            </a:outerShdw>
          </a:effectLst>
        </a:effectStyle>
        <a:effectStyle>
          <a:effectLst>
            <a:outerShdw sx="100000" sy="100000" kx="0" ky="0" algn="b" rotWithShape="0" blurRad="38100" dist="23000" dir="5400000">
              <a:schemeClr val="accent6">
                <a:alpha val="35000"/>
              </a:schemeClr>
            </a:outerShdw>
          </a:effectLst>
        </a:effectStyle>
        <a:effectStyle>
          <a:effectLst>
            <a:outerShdw sx="100000" sy="100000" kx="0" ky="0" algn="b" rotWithShape="0" blurRad="38100" dist="20000" dir="5400000">
              <a:schemeClr val="accent6">
                <a:alpha val="38000"/>
              </a:scheme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BF4"/>
        </a:solidFill>
        <a:ln w="25400" cap="flat">
          <a:solidFill>
            <a:schemeClr val="accent1">
              <a:lumOff val="44000"/>
            </a:schemeClr>
          </a:solidFill>
          <a:prstDash val="solid"/>
          <a:round/>
        </a:ln>
        <a:effectLst>
          <a:outerShdw sx="100000" sy="100000" kx="0" ky="0" algn="b" rotWithShape="0" blurRad="38100" dist="23000" dir="5400000">
            <a:schemeClr val="accent6">
              <a:alpha val="35000"/>
            </a:scheme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lumOff val="44000"/>
            </a:schemeClr>
          </a:solidFill>
          <a:prstDash val="solid"/>
          <a:round/>
        </a:ln>
        <a:effectLst>
          <a:outerShdw sx="100000" sy="100000" kx="0" ky="0" algn="b" rotWithShape="0" blurRad="38100" dist="20000" dir="5400000">
            <a:schemeClr val="accent6">
              <a:alpha val="38000"/>
            </a:scheme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ecularism Minitheme by Slidesgo">
  <a:themeElements>
    <a:clrScheme name="Secularism Minitheme by Slidesgo">
      <a:dk1>
        <a:srgbClr val="000000"/>
      </a:dk1>
      <a:lt1>
        <a:srgbClr val="FFFFFF"/>
      </a:lt1>
      <a:dk2>
        <a:srgbClr val="A7A7A7"/>
      </a:dk2>
      <a:lt2>
        <a:srgbClr val="535353"/>
      </a:lt2>
      <a:accent1>
        <a:srgbClr val="8F8F8F"/>
      </a:accent1>
      <a:accent2>
        <a:srgbClr val="6E6E6E"/>
      </a:accent2>
      <a:accent3>
        <a:srgbClr val="4D4D4D"/>
      </a:accent3>
      <a:accent4>
        <a:srgbClr val="2B2B2B"/>
      </a:accent4>
      <a:accent5>
        <a:srgbClr val="0A0A0A"/>
      </a:accent5>
      <a:accent6>
        <a:srgbClr val="000000"/>
      </a:accent6>
      <a:hlink>
        <a:srgbClr val="0000FF"/>
      </a:hlink>
      <a:folHlink>
        <a:srgbClr val="FF00FF"/>
      </a:folHlink>
    </a:clrScheme>
    <a:fontScheme name="Secularism Minitheme by Slidesgo">
      <a:majorFont>
        <a:latin typeface="Helvetica"/>
        <a:ea typeface="Helvetica"/>
        <a:cs typeface="Helvetica"/>
      </a:majorFont>
      <a:minorFont>
        <a:latin typeface="Arial"/>
        <a:ea typeface="Arial"/>
        <a:cs typeface="Arial"/>
      </a:minorFont>
    </a:fontScheme>
    <a:fmtScheme name="Secularism Minitheme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chemeClr val="accent6">
                <a:alpha val="35000"/>
              </a:schemeClr>
            </a:outerShdw>
          </a:effectLst>
        </a:effectStyle>
        <a:effectStyle>
          <a:effectLst>
            <a:outerShdw sx="100000" sy="100000" kx="0" ky="0" algn="b" rotWithShape="0" blurRad="38100" dist="23000" dir="5400000">
              <a:schemeClr val="accent6">
                <a:alpha val="35000"/>
              </a:schemeClr>
            </a:outerShdw>
          </a:effectLst>
        </a:effectStyle>
        <a:effectStyle>
          <a:effectLst>
            <a:outerShdw sx="100000" sy="100000" kx="0" ky="0" algn="b" rotWithShape="0" blurRad="38100" dist="20000" dir="5400000">
              <a:schemeClr val="accent6">
                <a:alpha val="38000"/>
              </a:scheme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BF4"/>
        </a:solidFill>
        <a:ln w="25400" cap="flat">
          <a:solidFill>
            <a:schemeClr val="accent1">
              <a:lumOff val="44000"/>
            </a:schemeClr>
          </a:solidFill>
          <a:prstDash val="solid"/>
          <a:round/>
        </a:ln>
        <a:effectLst>
          <a:outerShdw sx="100000" sy="100000" kx="0" ky="0" algn="b" rotWithShape="0" blurRad="38100" dist="23000" dir="5400000">
            <a:schemeClr val="accent6">
              <a:alpha val="35000"/>
            </a:scheme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lumOff val="44000"/>
            </a:schemeClr>
          </a:solidFill>
          <a:prstDash val="solid"/>
          <a:round/>
        </a:ln>
        <a:effectLst>
          <a:outerShdw sx="100000" sy="100000" kx="0" ky="0" algn="b" rotWithShape="0" blurRad="38100" dist="20000" dir="5400000">
            <a:schemeClr val="accent6">
              <a:alpha val="38000"/>
            </a:scheme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3C3C3B"/>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